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0" r:id="rId3"/>
    <p:sldId id="292" r:id="rId5"/>
    <p:sldId id="262" r:id="rId6"/>
    <p:sldId id="334" r:id="rId7"/>
    <p:sldId id="329" r:id="rId8"/>
    <p:sldId id="325" r:id="rId9"/>
    <p:sldId id="336" r:id="rId10"/>
    <p:sldId id="326" r:id="rId11"/>
    <p:sldId id="324" r:id="rId12"/>
    <p:sldId id="358" r:id="rId13"/>
    <p:sldId id="359" r:id="rId14"/>
    <p:sldId id="263" r:id="rId15"/>
    <p:sldId id="333" r:id="rId16"/>
    <p:sldId id="332" r:id="rId17"/>
    <p:sldId id="313" r:id="rId18"/>
  </p:sldIdLst>
  <p:sldSz cx="12192000" cy="6858000"/>
  <p:notesSz cx="6858000" cy="9144000"/>
  <p:defaultTextStyle>
    <a:defPPr>
      <a:defRPr lang="zh-CN"/>
    </a:defPPr>
    <a:lvl1pPr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295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171C"/>
    <a:srgbClr val="FDE5C1"/>
    <a:srgbClr val="D1E7E5"/>
    <a:srgbClr val="FFFFFF"/>
    <a:srgbClr val="F2F2F2"/>
    <a:srgbClr val="239071"/>
    <a:srgbClr val="FCA821"/>
    <a:srgbClr val="F9FCFB"/>
    <a:srgbClr val="DC5389"/>
    <a:srgbClr val="57C0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2" autoAdjust="0"/>
    <p:restoredTop sz="91244" autoAdjust="0"/>
  </p:normalViewPr>
  <p:slideViewPr>
    <p:cSldViewPr snapToGrid="0">
      <p:cViewPr>
        <p:scale>
          <a:sx n="50" d="100"/>
          <a:sy n="50" d="100"/>
        </p:scale>
        <p:origin x="1416" y="3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3649B75-C036-43A6-B586-D4D3956B975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模板来自于 </a:t>
            </a:r>
            <a:r>
              <a:rPr lang="en-US" altLang="zh-CN" noProof="0" dirty="0"/>
              <a:t>http://docer.mysoeasy.com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57F35CC-AECF-450E-A632-155F605872F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17295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+mn-lt"/>
        <a:ea typeface="+mn-ea"/>
        <a:cs typeface="+mn-cs"/>
      </a:defRPr>
    </a:lvl1pPr>
    <a:lvl2pPr marL="742950" indent="-28575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729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/>
          </a:p>
          <a:p>
            <a:pPr defTabSz="12185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04AECACE-C708-43AA-9ADF-9E0A79DBA94A}" type="slidenum">
              <a:rPr lang="zh-CN" altLang="en-US" smtClean="0">
                <a:solidFill>
                  <a:schemeClr val="tx1"/>
                </a:solidFill>
              </a:rPr>
            </a:fld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82345" y="2147460"/>
            <a:ext cx="7441077" cy="2604550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227B1-864B-47CB-B8FD-7D024961E14C}" type="datetimeFigureOut">
              <a:rPr lang="zh-CN" altLang="en-US"/>
            </a:fld>
            <a:endParaRPr lang="zh-CN" altLang="en-US"/>
          </a:p>
        </p:txBody>
      </p:sp>
      <p:sp>
        <p:nvSpPr>
          <p:cNvPr id="1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EE4C-9BF1-4250-B807-668456CE46A3}" type="slidenum">
              <a:rPr lang="zh-CN" altLang="en-US"/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3253655" y="4883853"/>
            <a:ext cx="7480178" cy="671821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E8C-B19C-4977-8BCA-B32C13833C88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A551E-31EC-4F7A-A252-B2FCA315F6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D3A26-0640-4C70-A709-B1491CCE26F4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1408-E647-409A-B508-321AFC4E7C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29D4B-2CA7-47A8-86E5-FE890B1AEF36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27CC-6915-48A9-B008-AF3C75820C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9794" y="2171398"/>
            <a:ext cx="7162901" cy="2467282"/>
          </a:xfrm>
        </p:spPr>
        <p:txBody>
          <a:bodyPr anchor="ctr"/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74918" y="4697190"/>
            <a:ext cx="7052653" cy="85589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990E-E653-4FD8-923B-A2D860A8A90E}" type="datetimeFigureOut">
              <a:rPr lang="zh-CN" altLang="en-US"/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5DE-A138-432A-8102-1E3083C6FA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3295-1E4B-43CB-ACE7-ED4E99C07012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0ABD-4112-4B46-AE5F-F7B3FCC151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70D5-879E-4918-AA43-1581FF74425B}" type="datetimeFigureOut">
              <a:rPr lang="zh-CN" altLang="en-US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617F-1FAF-4B1F-8DA8-C199C45268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57CE-0B02-4E23-8C71-0AC50F027A2D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7C59-ACF1-46EC-AA2B-C1494FFFC0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2F33-1B8F-49A4-B81C-5C1A866997DB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7A2D-2746-4C2C-8659-5794A5D30568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2" cy="6858001"/>
          </a:xfrm>
          <a:prstGeom prst="rect">
            <a:avLst/>
          </a:prstGeom>
          <a:solidFill>
            <a:srgbClr val="FDE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lvl="0" algn="ctr" defTabSz="914400" eaLnBrk="1" latinLnBrk="0" hangingPunct="1"/>
            <a:endParaRPr lang="zh-CN" alt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EF24E-7ACB-4130-A95E-31B492E4DC89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9992-9A03-4D74-B6F7-FDB10D1C50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4395-4959-4A0C-96FB-5F242B3DEB06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EBC8F-9660-4E80-9F8E-C4E5D79BDA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12192002" cy="6858001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69806"/>
            <a:ext cx="10680700" cy="45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E9557E7-78E4-435A-A3A8-EB5A40A4B307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8565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B3DC92C-287B-43BD-8FAB-B84E3B43B89E}" type="slidenum">
              <a:rPr lang="zh-CN" altLang="en-US"/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1246584" y="162393"/>
            <a:ext cx="9698832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effectLst/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ê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5400" dirty="0"/>
              <a:t>Food and Service</a:t>
            </a:r>
            <a:endParaRPr lang="en-US" altLang="zh-CN" sz="5400" dirty="0"/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教师：郭晓黎     日期：</a:t>
            </a:r>
            <a:r>
              <a:rPr lang="en-US" altLang="zh-CN" dirty="0"/>
              <a:t>2017/10/16</a:t>
            </a:r>
            <a:endParaRPr lang="en-US" altLang="zh-CN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假如你是服务员</a:t>
            </a:r>
            <a:endParaRPr lang="zh-CN" altLang="en-US" dirty="0"/>
          </a:p>
        </p:txBody>
      </p:sp>
      <p:sp>
        <p:nvSpPr>
          <p:cNvPr id="29" name="圆角矩形 85"/>
          <p:cNvSpPr/>
          <p:nvPr/>
        </p:nvSpPr>
        <p:spPr>
          <a:xfrm>
            <a:off x="2236773" y="3570771"/>
            <a:ext cx="2689254" cy="44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rgbClr val="FE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endParaRPr lang="zh-CN" altLang="zh-CN" sz="1800" dirty="0">
              <a:solidFill>
                <a:srgbClr val="FE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46505" y="2399665"/>
            <a:ext cx="3507105" cy="1002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May I take your order?</a:t>
            </a:r>
            <a:endParaRPr lang="en-US" altLang="zh-CN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" name="圆角矩形 85"/>
          <p:cNvSpPr/>
          <p:nvPr/>
        </p:nvSpPr>
        <p:spPr>
          <a:xfrm>
            <a:off x="7265973" y="3570771"/>
            <a:ext cx="2689254" cy="44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rgbClr val="FE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B</a:t>
            </a:r>
            <a:endParaRPr lang="zh-CN" altLang="zh-CN" sz="1800" dirty="0">
              <a:solidFill>
                <a:srgbClr val="FE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65670" y="2399665"/>
            <a:ext cx="3569335" cy="1002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Are you ready to order?</a:t>
            </a:r>
            <a:endParaRPr lang="en-US" altLang="zh-CN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5387908" y="2705166"/>
            <a:ext cx="1416185" cy="3175687"/>
            <a:chOff x="815" y="1510"/>
            <a:chExt cx="891" cy="1998"/>
          </a:xfrm>
          <a:solidFill>
            <a:schemeClr val="accent1"/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815" y="1510"/>
              <a:ext cx="891" cy="1998"/>
            </a:xfrm>
            <a:custGeom>
              <a:avLst/>
              <a:gdLst>
                <a:gd name="T0" fmla="*/ 350 w 374"/>
                <a:gd name="T1" fmla="*/ 345 h 843"/>
                <a:gd name="T2" fmla="*/ 300 w 374"/>
                <a:gd name="T3" fmla="*/ 220 h 843"/>
                <a:gd name="T4" fmla="*/ 214 w 374"/>
                <a:gd name="T5" fmla="*/ 65 h 843"/>
                <a:gd name="T6" fmla="*/ 153 w 374"/>
                <a:gd name="T7" fmla="*/ 7 h 843"/>
                <a:gd name="T8" fmla="*/ 61 w 374"/>
                <a:gd name="T9" fmla="*/ 237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4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0 h 843"/>
                <a:gd name="T22" fmla="*/ 106 w 374"/>
                <a:gd name="T23" fmla="*/ 834 h 843"/>
                <a:gd name="T24" fmla="*/ 107 w 374"/>
                <a:gd name="T25" fmla="*/ 830 h 843"/>
                <a:gd name="T26" fmla="*/ 187 w 374"/>
                <a:gd name="T27" fmla="*/ 759 h 843"/>
                <a:gd name="T28" fmla="*/ 306 w 374"/>
                <a:gd name="T29" fmla="*/ 830 h 843"/>
                <a:gd name="T30" fmla="*/ 334 w 374"/>
                <a:gd name="T31" fmla="*/ 837 h 843"/>
                <a:gd name="T32" fmla="*/ 315 w 374"/>
                <a:gd name="T33" fmla="*/ 821 h 843"/>
                <a:gd name="T34" fmla="*/ 316 w 374"/>
                <a:gd name="T35" fmla="*/ 691 h 843"/>
                <a:gd name="T36" fmla="*/ 305 w 374"/>
                <a:gd name="T37" fmla="*/ 456 h 843"/>
                <a:gd name="T38" fmla="*/ 355 w 374"/>
                <a:gd name="T39" fmla="*/ 351 h 843"/>
                <a:gd name="T40" fmla="*/ 8 w 374"/>
                <a:gd name="T41" fmla="*/ 318 h 843"/>
                <a:gd name="T42" fmla="*/ 14 w 374"/>
                <a:gd name="T43" fmla="*/ 329 h 843"/>
                <a:gd name="T44" fmla="*/ 77 w 374"/>
                <a:gd name="T45" fmla="*/ 831 h 843"/>
                <a:gd name="T46" fmla="*/ 93 w 374"/>
                <a:gd name="T47" fmla="*/ 833 h 843"/>
                <a:gd name="T48" fmla="*/ 326 w 374"/>
                <a:gd name="T49" fmla="*/ 832 h 843"/>
                <a:gd name="T50" fmla="*/ 110 w 374"/>
                <a:gd name="T51" fmla="*/ 138 h 843"/>
                <a:gd name="T52" fmla="*/ 217 w 374"/>
                <a:gd name="T53" fmla="*/ 86 h 843"/>
                <a:gd name="T54" fmla="*/ 288 w 374"/>
                <a:gd name="T55" fmla="*/ 218 h 843"/>
                <a:gd name="T56" fmla="*/ 210 w 374"/>
                <a:gd name="T57" fmla="*/ 240 h 843"/>
                <a:gd name="T58" fmla="*/ 155 w 374"/>
                <a:gd name="T59" fmla="*/ 241 h 843"/>
                <a:gd name="T60" fmla="*/ 126 w 374"/>
                <a:gd name="T61" fmla="*/ 226 h 843"/>
                <a:gd name="T62" fmla="*/ 68 w 374"/>
                <a:gd name="T63" fmla="*/ 234 h 843"/>
                <a:gd name="T64" fmla="*/ 126 w 374"/>
                <a:gd name="T65" fmla="*/ 735 h 843"/>
                <a:gd name="T66" fmla="*/ 196 w 374"/>
                <a:gd name="T67" fmla="*/ 705 h 843"/>
                <a:gd name="T68" fmla="*/ 309 w 374"/>
                <a:gd name="T69" fmla="*/ 685 h 843"/>
                <a:gd name="T70" fmla="*/ 303 w 374"/>
                <a:gd name="T71" fmla="*/ 699 h 843"/>
                <a:gd name="T72" fmla="*/ 90 w 374"/>
                <a:gd name="T73" fmla="*/ 687 h 843"/>
                <a:gd name="T74" fmla="*/ 308 w 374"/>
                <a:gd name="T75" fmla="*/ 686 h 843"/>
                <a:gd name="T76" fmla="*/ 199 w 374"/>
                <a:gd name="T77" fmla="*/ 679 h 843"/>
                <a:gd name="T78" fmla="*/ 68 w 374"/>
                <a:gd name="T79" fmla="*/ 244 h 843"/>
                <a:gd name="T80" fmla="*/ 184 w 374"/>
                <a:gd name="T81" fmla="*/ 233 h 843"/>
                <a:gd name="T82" fmla="*/ 297 w 374"/>
                <a:gd name="T83" fmla="*/ 459 h 843"/>
                <a:gd name="T84" fmla="*/ 355 w 374"/>
                <a:gd name="T85" fmla="*/ 343 h 843"/>
                <a:gd name="T86" fmla="*/ 339 w 374"/>
                <a:gd name="T87" fmla="*/ 33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4"/>
                  </a:moveTo>
                  <a:cubicBezTo>
                    <a:pt x="336" y="316"/>
                    <a:pt x="329" y="325"/>
                    <a:pt x="332" y="334"/>
                  </a:cubicBezTo>
                  <a:cubicBezTo>
                    <a:pt x="334" y="342"/>
                    <a:pt x="342" y="347"/>
                    <a:pt x="350" y="345"/>
                  </a:cubicBezTo>
                  <a:cubicBezTo>
                    <a:pt x="347" y="356"/>
                    <a:pt x="344" y="366"/>
                    <a:pt x="336" y="374"/>
                  </a:cubicBezTo>
                  <a:cubicBezTo>
                    <a:pt x="328" y="383"/>
                    <a:pt x="316" y="387"/>
                    <a:pt x="303" y="384"/>
                  </a:cubicBezTo>
                  <a:cubicBezTo>
                    <a:pt x="302" y="329"/>
                    <a:pt x="301" y="275"/>
                    <a:pt x="300" y="220"/>
                  </a:cubicBezTo>
                  <a:cubicBezTo>
                    <a:pt x="300" y="219"/>
                    <a:pt x="299" y="218"/>
                    <a:pt x="299" y="218"/>
                  </a:cubicBezTo>
                  <a:cubicBezTo>
                    <a:pt x="299" y="217"/>
                    <a:pt x="299" y="217"/>
                    <a:pt x="299" y="216"/>
                  </a:cubicBezTo>
                  <a:cubicBezTo>
                    <a:pt x="273" y="165"/>
                    <a:pt x="243" y="115"/>
                    <a:pt x="214" y="65"/>
                  </a:cubicBezTo>
                  <a:cubicBezTo>
                    <a:pt x="207" y="53"/>
                    <a:pt x="200" y="41"/>
                    <a:pt x="193" y="29"/>
                  </a:cubicBezTo>
                  <a:cubicBezTo>
                    <a:pt x="189" y="21"/>
                    <a:pt x="184" y="12"/>
                    <a:pt x="177" y="7"/>
                  </a:cubicBezTo>
                  <a:cubicBezTo>
                    <a:pt x="170" y="1"/>
                    <a:pt x="158" y="0"/>
                    <a:pt x="153" y="7"/>
                  </a:cubicBezTo>
                  <a:cubicBezTo>
                    <a:pt x="152" y="8"/>
                    <a:pt x="151" y="8"/>
                    <a:pt x="151" y="9"/>
                  </a:cubicBezTo>
                  <a:cubicBezTo>
                    <a:pt x="134" y="47"/>
                    <a:pt x="120" y="87"/>
                    <a:pt x="105" y="126"/>
                  </a:cubicBezTo>
                  <a:cubicBezTo>
                    <a:pt x="91" y="163"/>
                    <a:pt x="73" y="200"/>
                    <a:pt x="61" y="237"/>
                  </a:cubicBezTo>
                  <a:cubicBezTo>
                    <a:pt x="61" y="238"/>
                    <a:pt x="61" y="238"/>
                    <a:pt x="61" y="239"/>
                  </a:cubicBezTo>
                  <a:cubicBezTo>
                    <a:pt x="61" y="239"/>
                    <a:pt x="60" y="240"/>
                    <a:pt x="61" y="241"/>
                  </a:cubicBezTo>
                  <a:cubicBezTo>
                    <a:pt x="64" y="288"/>
                    <a:pt x="67" y="336"/>
                    <a:pt x="70" y="384"/>
                  </a:cubicBezTo>
                  <a:cubicBezTo>
                    <a:pt x="57" y="382"/>
                    <a:pt x="45" y="381"/>
                    <a:pt x="34" y="371"/>
                  </a:cubicBezTo>
                  <a:cubicBezTo>
                    <a:pt x="23" y="361"/>
                    <a:pt x="20" y="347"/>
                    <a:pt x="16" y="333"/>
                  </a:cubicBezTo>
                  <a:cubicBezTo>
                    <a:pt x="22" y="336"/>
                    <a:pt x="29" y="330"/>
                    <a:pt x="32" y="324"/>
                  </a:cubicBezTo>
                  <a:cubicBezTo>
                    <a:pt x="35" y="314"/>
                    <a:pt x="31" y="304"/>
                    <a:pt x="21" y="302"/>
                  </a:cubicBezTo>
                  <a:cubicBezTo>
                    <a:pt x="11" y="300"/>
                    <a:pt x="3" y="308"/>
                    <a:pt x="2" y="317"/>
                  </a:cubicBezTo>
                  <a:cubicBezTo>
                    <a:pt x="0" y="323"/>
                    <a:pt x="4" y="333"/>
                    <a:pt x="11" y="334"/>
                  </a:cubicBezTo>
                  <a:cubicBezTo>
                    <a:pt x="11" y="351"/>
                    <a:pt x="19" y="369"/>
                    <a:pt x="33" y="380"/>
                  </a:cubicBezTo>
                  <a:cubicBezTo>
                    <a:pt x="43" y="388"/>
                    <a:pt x="58" y="394"/>
                    <a:pt x="70" y="390"/>
                  </a:cubicBezTo>
                  <a:cubicBezTo>
                    <a:pt x="72" y="417"/>
                    <a:pt x="74" y="445"/>
                    <a:pt x="75" y="473"/>
                  </a:cubicBezTo>
                  <a:cubicBezTo>
                    <a:pt x="79" y="550"/>
                    <a:pt x="79" y="628"/>
                    <a:pt x="86" y="705"/>
                  </a:cubicBezTo>
                  <a:cubicBezTo>
                    <a:pt x="86" y="706"/>
                    <a:pt x="87" y="706"/>
                    <a:pt x="88" y="707"/>
                  </a:cubicBezTo>
                  <a:cubicBezTo>
                    <a:pt x="90" y="716"/>
                    <a:pt x="95" y="724"/>
                    <a:pt x="103" y="731"/>
                  </a:cubicBezTo>
                  <a:cubicBezTo>
                    <a:pt x="107" y="734"/>
                    <a:pt x="112" y="737"/>
                    <a:pt x="116" y="739"/>
                  </a:cubicBezTo>
                  <a:cubicBezTo>
                    <a:pt x="88" y="749"/>
                    <a:pt x="87" y="800"/>
                    <a:pt x="99" y="826"/>
                  </a:cubicBezTo>
                  <a:cubicBezTo>
                    <a:pt x="88" y="821"/>
                    <a:pt x="73" y="819"/>
                    <a:pt x="70" y="830"/>
                  </a:cubicBezTo>
                  <a:cubicBezTo>
                    <a:pt x="69" y="836"/>
                    <a:pt x="74" y="841"/>
                    <a:pt x="79" y="842"/>
                  </a:cubicBezTo>
                  <a:cubicBezTo>
                    <a:pt x="84" y="843"/>
                    <a:pt x="88" y="841"/>
                    <a:pt x="92" y="840"/>
                  </a:cubicBezTo>
                  <a:cubicBezTo>
                    <a:pt x="97" y="838"/>
                    <a:pt x="102" y="837"/>
                    <a:pt x="106" y="834"/>
                  </a:cubicBezTo>
                  <a:cubicBezTo>
                    <a:pt x="107" y="834"/>
                    <a:pt x="107" y="834"/>
                    <a:pt x="107" y="833"/>
                  </a:cubicBezTo>
                  <a:cubicBezTo>
                    <a:pt x="107" y="833"/>
                    <a:pt x="107" y="833"/>
                    <a:pt x="107" y="833"/>
                  </a:cubicBezTo>
                  <a:cubicBezTo>
                    <a:pt x="108" y="832"/>
                    <a:pt x="108" y="831"/>
                    <a:pt x="107" y="830"/>
                  </a:cubicBezTo>
                  <a:cubicBezTo>
                    <a:pt x="107" y="830"/>
                    <a:pt x="107" y="830"/>
                    <a:pt x="107" y="830"/>
                  </a:cubicBezTo>
                  <a:cubicBezTo>
                    <a:pt x="96" y="798"/>
                    <a:pt x="98" y="768"/>
                    <a:pt x="121" y="742"/>
                  </a:cubicBezTo>
                  <a:cubicBezTo>
                    <a:pt x="141" y="752"/>
                    <a:pt x="165" y="758"/>
                    <a:pt x="187" y="759"/>
                  </a:cubicBezTo>
                  <a:cubicBezTo>
                    <a:pt x="217" y="762"/>
                    <a:pt x="254" y="754"/>
                    <a:pt x="281" y="735"/>
                  </a:cubicBezTo>
                  <a:cubicBezTo>
                    <a:pt x="293" y="738"/>
                    <a:pt x="304" y="770"/>
                    <a:pt x="306" y="779"/>
                  </a:cubicBezTo>
                  <a:cubicBezTo>
                    <a:pt x="311" y="796"/>
                    <a:pt x="310" y="813"/>
                    <a:pt x="306" y="830"/>
                  </a:cubicBezTo>
                  <a:cubicBezTo>
                    <a:pt x="305" y="832"/>
                    <a:pt x="307" y="834"/>
                    <a:pt x="309" y="834"/>
                  </a:cubicBezTo>
                  <a:cubicBezTo>
                    <a:pt x="310" y="835"/>
                    <a:pt x="310" y="835"/>
                    <a:pt x="311" y="835"/>
                  </a:cubicBezTo>
                  <a:cubicBezTo>
                    <a:pt x="318" y="839"/>
                    <a:pt x="326" y="839"/>
                    <a:pt x="334" y="837"/>
                  </a:cubicBezTo>
                  <a:cubicBezTo>
                    <a:pt x="340" y="835"/>
                    <a:pt x="349" y="829"/>
                    <a:pt x="347" y="821"/>
                  </a:cubicBezTo>
                  <a:cubicBezTo>
                    <a:pt x="344" y="814"/>
                    <a:pt x="335" y="812"/>
                    <a:pt x="328" y="814"/>
                  </a:cubicBezTo>
                  <a:cubicBezTo>
                    <a:pt x="324" y="815"/>
                    <a:pt x="319" y="818"/>
                    <a:pt x="315" y="821"/>
                  </a:cubicBezTo>
                  <a:cubicBezTo>
                    <a:pt x="319" y="801"/>
                    <a:pt x="317" y="780"/>
                    <a:pt x="309" y="762"/>
                  </a:cubicBezTo>
                  <a:cubicBezTo>
                    <a:pt x="306" y="756"/>
                    <a:pt x="296" y="736"/>
                    <a:pt x="286" y="731"/>
                  </a:cubicBezTo>
                  <a:cubicBezTo>
                    <a:pt x="300" y="721"/>
                    <a:pt x="310" y="707"/>
                    <a:pt x="316" y="691"/>
                  </a:cubicBezTo>
                  <a:cubicBezTo>
                    <a:pt x="316" y="689"/>
                    <a:pt x="315" y="688"/>
                    <a:pt x="314" y="687"/>
                  </a:cubicBezTo>
                  <a:cubicBezTo>
                    <a:pt x="316" y="650"/>
                    <a:pt x="312" y="611"/>
                    <a:pt x="310" y="574"/>
                  </a:cubicBezTo>
                  <a:cubicBezTo>
                    <a:pt x="308" y="534"/>
                    <a:pt x="307" y="495"/>
                    <a:pt x="305" y="456"/>
                  </a:cubicBezTo>
                  <a:cubicBezTo>
                    <a:pt x="305" y="433"/>
                    <a:pt x="304" y="410"/>
                    <a:pt x="303" y="387"/>
                  </a:cubicBezTo>
                  <a:cubicBezTo>
                    <a:pt x="328" y="399"/>
                    <a:pt x="351" y="375"/>
                    <a:pt x="355" y="351"/>
                  </a:cubicBezTo>
                  <a:cubicBezTo>
                    <a:pt x="355" y="351"/>
                    <a:pt x="355" y="351"/>
                    <a:pt x="355" y="351"/>
                  </a:cubicBezTo>
                  <a:cubicBezTo>
                    <a:pt x="374" y="345"/>
                    <a:pt x="364" y="311"/>
                    <a:pt x="345" y="314"/>
                  </a:cubicBezTo>
                  <a:close/>
                  <a:moveTo>
                    <a:pt x="14" y="329"/>
                  </a:moveTo>
                  <a:cubicBezTo>
                    <a:pt x="10" y="327"/>
                    <a:pt x="7" y="323"/>
                    <a:pt x="8" y="318"/>
                  </a:cubicBezTo>
                  <a:cubicBezTo>
                    <a:pt x="9" y="313"/>
                    <a:pt x="13" y="309"/>
                    <a:pt x="18" y="308"/>
                  </a:cubicBezTo>
                  <a:cubicBezTo>
                    <a:pt x="35" y="308"/>
                    <a:pt x="25" y="334"/>
                    <a:pt x="16" y="329"/>
                  </a:cubicBezTo>
                  <a:cubicBezTo>
                    <a:pt x="15" y="328"/>
                    <a:pt x="15" y="328"/>
                    <a:pt x="14" y="329"/>
                  </a:cubicBezTo>
                  <a:close/>
                  <a:moveTo>
                    <a:pt x="93" y="833"/>
                  </a:moveTo>
                  <a:cubicBezTo>
                    <a:pt x="91" y="834"/>
                    <a:pt x="89" y="834"/>
                    <a:pt x="86" y="835"/>
                  </a:cubicBezTo>
                  <a:cubicBezTo>
                    <a:pt x="86" y="835"/>
                    <a:pt x="74" y="837"/>
                    <a:pt x="77" y="831"/>
                  </a:cubicBezTo>
                  <a:cubicBezTo>
                    <a:pt x="79" y="828"/>
                    <a:pt x="88" y="829"/>
                    <a:pt x="91" y="829"/>
                  </a:cubicBezTo>
                  <a:cubicBezTo>
                    <a:pt x="94" y="829"/>
                    <a:pt x="97" y="830"/>
                    <a:pt x="100" y="831"/>
                  </a:cubicBezTo>
                  <a:cubicBezTo>
                    <a:pt x="98" y="832"/>
                    <a:pt x="95" y="832"/>
                    <a:pt x="93" y="833"/>
                  </a:cubicBezTo>
                  <a:close/>
                  <a:moveTo>
                    <a:pt x="324" y="823"/>
                  </a:moveTo>
                  <a:cubicBezTo>
                    <a:pt x="328" y="821"/>
                    <a:pt x="339" y="817"/>
                    <a:pt x="339" y="824"/>
                  </a:cubicBezTo>
                  <a:cubicBezTo>
                    <a:pt x="339" y="829"/>
                    <a:pt x="331" y="832"/>
                    <a:pt x="326" y="832"/>
                  </a:cubicBezTo>
                  <a:cubicBezTo>
                    <a:pt x="322" y="833"/>
                    <a:pt x="319" y="832"/>
                    <a:pt x="315" y="832"/>
                  </a:cubicBezTo>
                  <a:cubicBezTo>
                    <a:pt x="318" y="828"/>
                    <a:pt x="320" y="825"/>
                    <a:pt x="324" y="823"/>
                  </a:cubicBezTo>
                  <a:close/>
                  <a:moveTo>
                    <a:pt x="110" y="138"/>
                  </a:moveTo>
                  <a:cubicBezTo>
                    <a:pt x="116" y="123"/>
                    <a:pt x="122" y="108"/>
                    <a:pt x="128" y="93"/>
                  </a:cubicBezTo>
                  <a:cubicBezTo>
                    <a:pt x="128" y="94"/>
                    <a:pt x="129" y="94"/>
                    <a:pt x="129" y="95"/>
                  </a:cubicBezTo>
                  <a:cubicBezTo>
                    <a:pt x="155" y="112"/>
                    <a:pt x="195" y="107"/>
                    <a:pt x="217" y="86"/>
                  </a:cubicBezTo>
                  <a:cubicBezTo>
                    <a:pt x="222" y="94"/>
                    <a:pt x="227" y="102"/>
                    <a:pt x="231" y="111"/>
                  </a:cubicBezTo>
                  <a:cubicBezTo>
                    <a:pt x="252" y="145"/>
                    <a:pt x="271" y="182"/>
                    <a:pt x="291" y="217"/>
                  </a:cubicBezTo>
                  <a:cubicBezTo>
                    <a:pt x="290" y="216"/>
                    <a:pt x="289" y="217"/>
                    <a:pt x="288" y="218"/>
                  </a:cubicBezTo>
                  <a:cubicBezTo>
                    <a:pt x="277" y="237"/>
                    <a:pt x="257" y="236"/>
                    <a:pt x="242" y="222"/>
                  </a:cubicBezTo>
                  <a:cubicBezTo>
                    <a:pt x="241" y="220"/>
                    <a:pt x="238" y="220"/>
                    <a:pt x="236" y="222"/>
                  </a:cubicBezTo>
                  <a:cubicBezTo>
                    <a:pt x="229" y="231"/>
                    <a:pt x="223" y="240"/>
                    <a:pt x="210" y="240"/>
                  </a:cubicBezTo>
                  <a:cubicBezTo>
                    <a:pt x="199" y="240"/>
                    <a:pt x="191" y="233"/>
                    <a:pt x="185" y="225"/>
                  </a:cubicBezTo>
                  <a:cubicBezTo>
                    <a:pt x="184" y="222"/>
                    <a:pt x="180" y="221"/>
                    <a:pt x="179" y="224"/>
                  </a:cubicBezTo>
                  <a:cubicBezTo>
                    <a:pt x="175" y="236"/>
                    <a:pt x="167" y="241"/>
                    <a:pt x="155" y="241"/>
                  </a:cubicBezTo>
                  <a:cubicBezTo>
                    <a:pt x="145" y="241"/>
                    <a:pt x="134" y="238"/>
                    <a:pt x="132" y="227"/>
                  </a:cubicBezTo>
                  <a:cubicBezTo>
                    <a:pt x="131" y="225"/>
                    <a:pt x="130" y="225"/>
                    <a:pt x="129" y="226"/>
                  </a:cubicBezTo>
                  <a:cubicBezTo>
                    <a:pt x="128" y="225"/>
                    <a:pt x="127" y="225"/>
                    <a:pt x="126" y="226"/>
                  </a:cubicBezTo>
                  <a:cubicBezTo>
                    <a:pt x="118" y="233"/>
                    <a:pt x="114" y="242"/>
                    <a:pt x="102" y="245"/>
                  </a:cubicBezTo>
                  <a:cubicBezTo>
                    <a:pt x="96" y="247"/>
                    <a:pt x="89" y="246"/>
                    <a:pt x="83" y="244"/>
                  </a:cubicBezTo>
                  <a:cubicBezTo>
                    <a:pt x="79" y="243"/>
                    <a:pt x="70" y="239"/>
                    <a:pt x="68" y="234"/>
                  </a:cubicBezTo>
                  <a:cubicBezTo>
                    <a:pt x="88" y="206"/>
                    <a:pt x="98" y="169"/>
                    <a:pt x="110" y="138"/>
                  </a:cubicBezTo>
                  <a:close/>
                  <a:moveTo>
                    <a:pt x="198" y="753"/>
                  </a:moveTo>
                  <a:cubicBezTo>
                    <a:pt x="174" y="753"/>
                    <a:pt x="149" y="746"/>
                    <a:pt x="126" y="735"/>
                  </a:cubicBezTo>
                  <a:cubicBezTo>
                    <a:pt x="112" y="729"/>
                    <a:pt x="99" y="721"/>
                    <a:pt x="94" y="705"/>
                  </a:cubicBezTo>
                  <a:cubicBezTo>
                    <a:pt x="93" y="704"/>
                    <a:pt x="93" y="702"/>
                    <a:pt x="92" y="700"/>
                  </a:cubicBezTo>
                  <a:cubicBezTo>
                    <a:pt x="127" y="704"/>
                    <a:pt x="162" y="704"/>
                    <a:pt x="196" y="705"/>
                  </a:cubicBezTo>
                  <a:cubicBezTo>
                    <a:pt x="231" y="705"/>
                    <a:pt x="266" y="707"/>
                    <a:pt x="300" y="704"/>
                  </a:cubicBezTo>
                  <a:cubicBezTo>
                    <a:pt x="277" y="736"/>
                    <a:pt x="238" y="753"/>
                    <a:pt x="198" y="753"/>
                  </a:cubicBezTo>
                  <a:close/>
                  <a:moveTo>
                    <a:pt x="309" y="685"/>
                  </a:moveTo>
                  <a:cubicBezTo>
                    <a:pt x="309" y="687"/>
                    <a:pt x="309" y="688"/>
                    <a:pt x="309" y="689"/>
                  </a:cubicBezTo>
                  <a:cubicBezTo>
                    <a:pt x="308" y="693"/>
                    <a:pt x="306" y="696"/>
                    <a:pt x="304" y="699"/>
                  </a:cubicBezTo>
                  <a:cubicBezTo>
                    <a:pt x="303" y="699"/>
                    <a:pt x="303" y="699"/>
                    <a:pt x="303" y="699"/>
                  </a:cubicBezTo>
                  <a:cubicBezTo>
                    <a:pt x="267" y="698"/>
                    <a:pt x="232" y="699"/>
                    <a:pt x="196" y="699"/>
                  </a:cubicBezTo>
                  <a:cubicBezTo>
                    <a:pt x="161" y="698"/>
                    <a:pt x="126" y="696"/>
                    <a:pt x="91" y="696"/>
                  </a:cubicBezTo>
                  <a:cubicBezTo>
                    <a:pt x="91" y="693"/>
                    <a:pt x="91" y="690"/>
                    <a:pt x="90" y="687"/>
                  </a:cubicBezTo>
                  <a:cubicBezTo>
                    <a:pt x="90" y="686"/>
                    <a:pt x="90" y="684"/>
                    <a:pt x="90" y="683"/>
                  </a:cubicBezTo>
                  <a:cubicBezTo>
                    <a:pt x="126" y="687"/>
                    <a:pt x="163" y="685"/>
                    <a:pt x="199" y="685"/>
                  </a:cubicBezTo>
                  <a:cubicBezTo>
                    <a:pt x="235" y="685"/>
                    <a:pt x="272" y="685"/>
                    <a:pt x="308" y="686"/>
                  </a:cubicBezTo>
                  <a:cubicBezTo>
                    <a:pt x="308" y="686"/>
                    <a:pt x="309" y="685"/>
                    <a:pt x="309" y="685"/>
                  </a:cubicBezTo>
                  <a:close/>
                  <a:moveTo>
                    <a:pt x="308" y="679"/>
                  </a:moveTo>
                  <a:cubicBezTo>
                    <a:pt x="271" y="679"/>
                    <a:pt x="235" y="679"/>
                    <a:pt x="199" y="679"/>
                  </a:cubicBezTo>
                  <a:cubicBezTo>
                    <a:pt x="163" y="679"/>
                    <a:pt x="126" y="677"/>
                    <a:pt x="90" y="680"/>
                  </a:cubicBezTo>
                  <a:cubicBezTo>
                    <a:pt x="91" y="611"/>
                    <a:pt x="86" y="541"/>
                    <a:pt x="82" y="473"/>
                  </a:cubicBezTo>
                  <a:cubicBezTo>
                    <a:pt x="79" y="396"/>
                    <a:pt x="74" y="320"/>
                    <a:pt x="68" y="244"/>
                  </a:cubicBezTo>
                  <a:cubicBezTo>
                    <a:pt x="76" y="251"/>
                    <a:pt x="90" y="254"/>
                    <a:pt x="96" y="254"/>
                  </a:cubicBezTo>
                  <a:cubicBezTo>
                    <a:pt x="108" y="253"/>
                    <a:pt x="123" y="246"/>
                    <a:pt x="128" y="235"/>
                  </a:cubicBezTo>
                  <a:cubicBezTo>
                    <a:pt x="134" y="255"/>
                    <a:pt x="177" y="254"/>
                    <a:pt x="184" y="233"/>
                  </a:cubicBezTo>
                  <a:cubicBezTo>
                    <a:pt x="195" y="254"/>
                    <a:pt x="233" y="252"/>
                    <a:pt x="241" y="230"/>
                  </a:cubicBezTo>
                  <a:cubicBezTo>
                    <a:pt x="252" y="247"/>
                    <a:pt x="280" y="244"/>
                    <a:pt x="291" y="226"/>
                  </a:cubicBezTo>
                  <a:cubicBezTo>
                    <a:pt x="292" y="304"/>
                    <a:pt x="294" y="381"/>
                    <a:pt x="297" y="459"/>
                  </a:cubicBezTo>
                  <a:cubicBezTo>
                    <a:pt x="299" y="498"/>
                    <a:pt x="300" y="538"/>
                    <a:pt x="302" y="577"/>
                  </a:cubicBezTo>
                  <a:cubicBezTo>
                    <a:pt x="304" y="610"/>
                    <a:pt x="303" y="645"/>
                    <a:pt x="308" y="679"/>
                  </a:cubicBezTo>
                  <a:close/>
                  <a:moveTo>
                    <a:pt x="355" y="343"/>
                  </a:moveTo>
                  <a:cubicBezTo>
                    <a:pt x="355" y="342"/>
                    <a:pt x="354" y="342"/>
                    <a:pt x="354" y="341"/>
                  </a:cubicBezTo>
                  <a:cubicBezTo>
                    <a:pt x="353" y="341"/>
                    <a:pt x="353" y="340"/>
                    <a:pt x="352" y="341"/>
                  </a:cubicBezTo>
                  <a:cubicBezTo>
                    <a:pt x="347" y="341"/>
                    <a:pt x="341" y="339"/>
                    <a:pt x="339" y="334"/>
                  </a:cubicBezTo>
                  <a:cubicBezTo>
                    <a:pt x="336" y="329"/>
                    <a:pt x="340" y="321"/>
                    <a:pt x="347" y="320"/>
                  </a:cubicBezTo>
                  <a:cubicBezTo>
                    <a:pt x="357" y="320"/>
                    <a:pt x="363" y="337"/>
                    <a:pt x="355" y="343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1037" y="2486"/>
              <a:ext cx="107" cy="81"/>
            </a:xfrm>
            <a:custGeom>
              <a:avLst/>
              <a:gdLst>
                <a:gd name="T0" fmla="*/ 17 w 45"/>
                <a:gd name="T1" fmla="*/ 4 h 34"/>
                <a:gd name="T2" fmla="*/ 9 w 45"/>
                <a:gd name="T3" fmla="*/ 32 h 34"/>
                <a:gd name="T4" fmla="*/ 13 w 45"/>
                <a:gd name="T5" fmla="*/ 29 h 34"/>
                <a:gd name="T6" fmla="*/ 20 w 45"/>
                <a:gd name="T7" fmla="*/ 13 h 34"/>
                <a:gd name="T8" fmla="*/ 30 w 45"/>
                <a:gd name="T9" fmla="*/ 15 h 34"/>
                <a:gd name="T10" fmla="*/ 34 w 45"/>
                <a:gd name="T11" fmla="*/ 23 h 34"/>
                <a:gd name="T12" fmla="*/ 43 w 45"/>
                <a:gd name="T13" fmla="*/ 22 h 34"/>
                <a:gd name="T14" fmla="*/ 17 w 45"/>
                <a:gd name="T15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4">
                  <a:moveTo>
                    <a:pt x="17" y="4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4"/>
                    <a:pt x="14" y="32"/>
                    <a:pt x="13" y="29"/>
                  </a:cubicBezTo>
                  <a:cubicBezTo>
                    <a:pt x="12" y="23"/>
                    <a:pt x="13" y="15"/>
                    <a:pt x="20" y="13"/>
                  </a:cubicBezTo>
                  <a:cubicBezTo>
                    <a:pt x="24" y="12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3" y="22"/>
                  </a:cubicBezTo>
                  <a:cubicBezTo>
                    <a:pt x="45" y="9"/>
                    <a:pt x="28" y="0"/>
                    <a:pt x="17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1342" y="2479"/>
              <a:ext cx="93" cy="73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7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"/>
            <p:cNvSpPr/>
            <p:nvPr/>
          </p:nvSpPr>
          <p:spPr bwMode="auto">
            <a:xfrm>
              <a:off x="1220" y="2571"/>
              <a:ext cx="50" cy="50"/>
            </a:xfrm>
            <a:custGeom>
              <a:avLst/>
              <a:gdLst>
                <a:gd name="T0" fmla="*/ 17 w 21"/>
                <a:gd name="T1" fmla="*/ 4 h 21"/>
                <a:gd name="T2" fmla="*/ 1 w 21"/>
                <a:gd name="T3" fmla="*/ 6 h 21"/>
                <a:gd name="T4" fmla="*/ 2 w 21"/>
                <a:gd name="T5" fmla="*/ 8 h 21"/>
                <a:gd name="T6" fmla="*/ 12 w 21"/>
                <a:gd name="T7" fmla="*/ 8 h 21"/>
                <a:gd name="T8" fmla="*/ 11 w 21"/>
                <a:gd name="T9" fmla="*/ 18 h 21"/>
                <a:gd name="T10" fmla="*/ 13 w 21"/>
                <a:gd name="T11" fmla="*/ 21 h 21"/>
                <a:gd name="T12" fmla="*/ 17 w 21"/>
                <a:gd name="T1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7" y="4"/>
                  </a:moveTo>
                  <a:cubicBezTo>
                    <a:pt x="12" y="0"/>
                    <a:pt x="3" y="0"/>
                    <a:pt x="1" y="6"/>
                  </a:cubicBezTo>
                  <a:cubicBezTo>
                    <a:pt x="0" y="7"/>
                    <a:pt x="1" y="9"/>
                    <a:pt x="2" y="8"/>
                  </a:cubicBezTo>
                  <a:cubicBezTo>
                    <a:pt x="5" y="6"/>
                    <a:pt x="10" y="5"/>
                    <a:pt x="12" y="8"/>
                  </a:cubicBezTo>
                  <a:cubicBezTo>
                    <a:pt x="15" y="11"/>
                    <a:pt x="12" y="14"/>
                    <a:pt x="11" y="18"/>
                  </a:cubicBezTo>
                  <a:cubicBezTo>
                    <a:pt x="10" y="19"/>
                    <a:pt x="12" y="21"/>
                    <a:pt x="13" y="21"/>
                  </a:cubicBezTo>
                  <a:cubicBezTo>
                    <a:pt x="21" y="20"/>
                    <a:pt x="21" y="8"/>
                    <a:pt x="17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9"/>
            <p:cNvSpPr/>
            <p:nvPr/>
          </p:nvSpPr>
          <p:spPr bwMode="auto">
            <a:xfrm>
              <a:off x="1120" y="2640"/>
              <a:ext cx="258" cy="142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6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6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圆角矩形 85"/>
          <p:cNvSpPr/>
          <p:nvPr/>
        </p:nvSpPr>
        <p:spPr>
          <a:xfrm>
            <a:off x="2236773" y="5698339"/>
            <a:ext cx="2689254" cy="44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rgbClr val="FE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</a:t>
            </a:r>
            <a:endParaRPr lang="en-US" altLang="zh-CN" sz="1800" dirty="0">
              <a:solidFill>
                <a:srgbClr val="FE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07440" y="4527550"/>
            <a:ext cx="3646170" cy="1002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What would you like to have?</a:t>
            </a:r>
            <a:endParaRPr lang="en-US" altLang="zh-CN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" name="圆角矩形 85"/>
          <p:cNvSpPr/>
          <p:nvPr/>
        </p:nvSpPr>
        <p:spPr>
          <a:xfrm>
            <a:off x="7265973" y="5698339"/>
            <a:ext cx="2689254" cy="44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rgbClr val="FE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D</a:t>
            </a:r>
            <a:endParaRPr lang="en-US" altLang="zh-CN" sz="1800" dirty="0">
              <a:solidFill>
                <a:srgbClr val="FE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265670" y="4527550"/>
            <a:ext cx="3761740" cy="1002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Would you like something to drink/eat?</a:t>
            </a:r>
            <a:endParaRPr lang="en-US" altLang="zh-CN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一起来点餐</a:t>
            </a:r>
            <a:endParaRPr lang="zh-CN" altLang="en-US" dirty="0"/>
          </a:p>
        </p:txBody>
      </p:sp>
      <p:sp>
        <p:nvSpPr>
          <p:cNvPr id="21" name="KSO_Shape"/>
          <p:cNvSpPr/>
          <p:nvPr/>
        </p:nvSpPr>
        <p:spPr>
          <a:xfrm rot="20932375">
            <a:off x="1618206" y="2250910"/>
            <a:ext cx="1100671" cy="1047471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562432" y="3394743"/>
            <a:ext cx="2567714" cy="177033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rgbClr val="F9FCF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Yes</a:t>
            </a:r>
            <a:r>
              <a:rPr lang="zh-CN" altLang="en-US" sz="1800" dirty="0">
                <a:solidFill>
                  <a:srgbClr val="F9FCF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</a:t>
            </a:r>
            <a:r>
              <a:rPr lang="en-US" altLang="zh-CN" sz="1800" dirty="0">
                <a:solidFill>
                  <a:srgbClr val="F9FCF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I'd like a steak and a salad.</a:t>
            </a:r>
            <a:endParaRPr lang="en-US" altLang="zh-CN" sz="1800" dirty="0">
              <a:solidFill>
                <a:srgbClr val="F9FCF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KSO_Shape"/>
          <p:cNvSpPr/>
          <p:nvPr/>
        </p:nvSpPr>
        <p:spPr>
          <a:xfrm rot="20932375">
            <a:off x="5310502" y="2250910"/>
            <a:ext cx="1100671" cy="1047471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4274413" y="3394743"/>
            <a:ext cx="2567714" cy="177033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rgbClr val="F9FCF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I'd like/I want a hamburger and a glass of orange juice.</a:t>
            </a:r>
            <a:endParaRPr lang="en-US" altLang="zh-CN" sz="1800" dirty="0">
              <a:solidFill>
                <a:srgbClr val="F9FCF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KSO_Shape"/>
          <p:cNvSpPr/>
          <p:nvPr/>
        </p:nvSpPr>
        <p:spPr>
          <a:xfrm rot="20932375">
            <a:off x="9099318" y="2250910"/>
            <a:ext cx="1100671" cy="1047471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8121014" y="3394743"/>
            <a:ext cx="2567714" cy="177033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rgbClr val="F9FCF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No,thanks.I'm full.</a:t>
            </a:r>
            <a:endParaRPr lang="en-US" altLang="zh-CN" sz="1800" dirty="0">
              <a:solidFill>
                <a:srgbClr val="F9FCF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角色扮演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136129" y="1603094"/>
            <a:ext cx="9919743" cy="12186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183629" y="2096294"/>
            <a:ext cx="595086" cy="386806"/>
          </a:xfrm>
          <a:custGeom>
            <a:avLst/>
            <a:gdLst>
              <a:gd name="T0" fmla="*/ 2147483646 w 2758"/>
              <a:gd name="T1" fmla="*/ 2147483646 h 1666"/>
              <a:gd name="T2" fmla="*/ 2147483646 w 2758"/>
              <a:gd name="T3" fmla="*/ 2147483646 h 1666"/>
              <a:gd name="T4" fmla="*/ 2147483646 w 2758"/>
              <a:gd name="T5" fmla="*/ 2147483646 h 1666"/>
              <a:gd name="T6" fmla="*/ 2147483646 w 2758"/>
              <a:gd name="T7" fmla="*/ 2147483646 h 1666"/>
              <a:gd name="T8" fmla="*/ 2147483646 w 2758"/>
              <a:gd name="T9" fmla="*/ 2147483646 h 1666"/>
              <a:gd name="T10" fmla="*/ 2147483646 w 2758"/>
              <a:gd name="T11" fmla="*/ 2147483646 h 1666"/>
              <a:gd name="T12" fmla="*/ 2147483646 w 2758"/>
              <a:gd name="T13" fmla="*/ 2147483646 h 1666"/>
              <a:gd name="T14" fmla="*/ 2147483646 w 2758"/>
              <a:gd name="T15" fmla="*/ 2147483646 h 1666"/>
              <a:gd name="T16" fmla="*/ 2147483646 w 2758"/>
              <a:gd name="T17" fmla="*/ 2147483646 h 1666"/>
              <a:gd name="T18" fmla="*/ 2147483646 w 2758"/>
              <a:gd name="T19" fmla="*/ 2147483646 h 1666"/>
              <a:gd name="T20" fmla="*/ 2147483646 w 2758"/>
              <a:gd name="T21" fmla="*/ 2147483646 h 1666"/>
              <a:gd name="T22" fmla="*/ 2147483646 w 2758"/>
              <a:gd name="T23" fmla="*/ 2147483646 h 1666"/>
              <a:gd name="T24" fmla="*/ 2147483646 w 2758"/>
              <a:gd name="T25" fmla="*/ 2147483646 h 1666"/>
              <a:gd name="T26" fmla="*/ 2147483646 w 2758"/>
              <a:gd name="T27" fmla="*/ 2147483646 h 1666"/>
              <a:gd name="T28" fmla="*/ 2147483646 w 2758"/>
              <a:gd name="T29" fmla="*/ 2147483646 h 1666"/>
              <a:gd name="T30" fmla="*/ 2147483646 w 2758"/>
              <a:gd name="T31" fmla="*/ 2147483646 h 1666"/>
              <a:gd name="T32" fmla="*/ 2147483646 w 2758"/>
              <a:gd name="T33" fmla="*/ 2147483646 h 1666"/>
              <a:gd name="T34" fmla="*/ 2147483646 w 2758"/>
              <a:gd name="T35" fmla="*/ 2147483646 h 1666"/>
              <a:gd name="T36" fmla="*/ 2147483646 w 2758"/>
              <a:gd name="T37" fmla="*/ 2147483646 h 1666"/>
              <a:gd name="T38" fmla="*/ 2147483646 w 2758"/>
              <a:gd name="T39" fmla="*/ 2147483646 h 1666"/>
              <a:gd name="T40" fmla="*/ 2147483646 w 2758"/>
              <a:gd name="T41" fmla="*/ 2147483646 h 1666"/>
              <a:gd name="T42" fmla="*/ 2147483646 w 2758"/>
              <a:gd name="T43" fmla="*/ 2147483646 h 1666"/>
              <a:gd name="T44" fmla="*/ 2147483646 w 2758"/>
              <a:gd name="T45" fmla="*/ 2147483646 h 1666"/>
              <a:gd name="T46" fmla="*/ 2147483646 w 2758"/>
              <a:gd name="T47" fmla="*/ 2147483646 h 1666"/>
              <a:gd name="T48" fmla="*/ 2147483646 w 2758"/>
              <a:gd name="T49" fmla="*/ 2147483646 h 1666"/>
              <a:gd name="T50" fmla="*/ 2147483646 w 2758"/>
              <a:gd name="T51" fmla="*/ 2147483646 h 1666"/>
              <a:gd name="T52" fmla="*/ 2147483646 w 2758"/>
              <a:gd name="T53" fmla="*/ 2147483646 h 1666"/>
              <a:gd name="T54" fmla="*/ 2147483646 w 2758"/>
              <a:gd name="T55" fmla="*/ 2147483646 h 1666"/>
              <a:gd name="T56" fmla="*/ 2147483646 w 2758"/>
              <a:gd name="T57" fmla="*/ 2147483646 h 1666"/>
              <a:gd name="T58" fmla="*/ 2147483646 w 2758"/>
              <a:gd name="T59" fmla="*/ 2147483646 h 1666"/>
              <a:gd name="T60" fmla="*/ 2147483646 w 2758"/>
              <a:gd name="T61" fmla="*/ 2147483646 h 1666"/>
              <a:gd name="T62" fmla="*/ 2147483646 w 2758"/>
              <a:gd name="T63" fmla="*/ 2147483646 h 1666"/>
              <a:gd name="T64" fmla="*/ 2147483646 w 2758"/>
              <a:gd name="T65" fmla="*/ 2147483646 h 1666"/>
              <a:gd name="T66" fmla="*/ 2147483646 w 2758"/>
              <a:gd name="T67" fmla="*/ 2147483646 h 1666"/>
              <a:gd name="T68" fmla="*/ 2147483646 w 2758"/>
              <a:gd name="T69" fmla="*/ 2147483646 h 1666"/>
              <a:gd name="T70" fmla="*/ 2147483646 w 2758"/>
              <a:gd name="T71" fmla="*/ 2147483646 h 1666"/>
              <a:gd name="T72" fmla="*/ 2147483646 w 2758"/>
              <a:gd name="T73" fmla="*/ 2147483646 h 1666"/>
              <a:gd name="T74" fmla="*/ 2147483646 w 2758"/>
              <a:gd name="T75" fmla="*/ 2147483646 h 1666"/>
              <a:gd name="T76" fmla="*/ 2147483646 w 2758"/>
              <a:gd name="T77" fmla="*/ 2147483646 h 1666"/>
              <a:gd name="T78" fmla="*/ 2147483646 w 2758"/>
              <a:gd name="T79" fmla="*/ 2147483646 h 1666"/>
              <a:gd name="T80" fmla="*/ 2147483646 w 2758"/>
              <a:gd name="T81" fmla="*/ 2147483646 h 1666"/>
              <a:gd name="T82" fmla="*/ 2147483646 w 2758"/>
              <a:gd name="T83" fmla="*/ 2147483646 h 1666"/>
              <a:gd name="T84" fmla="*/ 2147483646 w 2758"/>
              <a:gd name="T85" fmla="*/ 2147483646 h 1666"/>
              <a:gd name="T86" fmla="*/ 2147483646 w 2758"/>
              <a:gd name="T87" fmla="*/ 2147483646 h 1666"/>
              <a:gd name="T88" fmla="*/ 2147483646 w 2758"/>
              <a:gd name="T89" fmla="*/ 2147483646 h 1666"/>
              <a:gd name="T90" fmla="*/ 2147483646 w 2758"/>
              <a:gd name="T91" fmla="*/ 2147483646 h 1666"/>
              <a:gd name="T92" fmla="*/ 2147483646 w 2758"/>
              <a:gd name="T93" fmla="*/ 2147483646 h 1666"/>
              <a:gd name="T94" fmla="*/ 2147483646 w 2758"/>
              <a:gd name="T95" fmla="*/ 2147483646 h 1666"/>
              <a:gd name="T96" fmla="*/ 2147483646 w 2758"/>
              <a:gd name="T97" fmla="*/ 2147483646 h 1666"/>
              <a:gd name="T98" fmla="*/ 2147483646 w 2758"/>
              <a:gd name="T99" fmla="*/ 2147483646 h 1666"/>
              <a:gd name="T100" fmla="*/ 2147483646 w 2758"/>
              <a:gd name="T101" fmla="*/ 2147483646 h 1666"/>
              <a:gd name="T102" fmla="*/ 2147483646 w 2758"/>
              <a:gd name="T103" fmla="*/ 2147483646 h 1666"/>
              <a:gd name="T104" fmla="*/ 2147483646 w 2758"/>
              <a:gd name="T105" fmla="*/ 2147483646 h 1666"/>
              <a:gd name="T106" fmla="*/ 2147483646 w 2758"/>
              <a:gd name="T107" fmla="*/ 2147483646 h 1666"/>
              <a:gd name="T108" fmla="*/ 2147483646 w 2758"/>
              <a:gd name="T109" fmla="*/ 2147483646 h 1666"/>
              <a:gd name="T110" fmla="*/ 2147483646 w 2758"/>
              <a:gd name="T111" fmla="*/ 2147483646 h 1666"/>
              <a:gd name="T112" fmla="*/ 2147483646 w 2758"/>
              <a:gd name="T113" fmla="*/ 2147483646 h 1666"/>
              <a:gd name="T114" fmla="*/ 2147483646 w 2758"/>
              <a:gd name="T115" fmla="*/ 2147483646 h 1666"/>
              <a:gd name="T116" fmla="*/ 2147483646 w 2758"/>
              <a:gd name="T117" fmla="*/ 2147483646 h 1666"/>
              <a:gd name="T118" fmla="*/ 2147483646 w 2758"/>
              <a:gd name="T119" fmla="*/ 2147483646 h 1666"/>
              <a:gd name="T120" fmla="*/ 2147483646 w 2758"/>
              <a:gd name="T121" fmla="*/ 2147483646 h 1666"/>
              <a:gd name="T122" fmla="*/ 2147483646 w 2758"/>
              <a:gd name="T123" fmla="*/ 2147483646 h 16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758" h="1666">
                <a:moveTo>
                  <a:pt x="931" y="1269"/>
                </a:moveTo>
                <a:lnTo>
                  <a:pt x="895" y="1297"/>
                </a:lnTo>
                <a:lnTo>
                  <a:pt x="864" y="1328"/>
                </a:lnTo>
                <a:lnTo>
                  <a:pt x="839" y="1359"/>
                </a:lnTo>
                <a:lnTo>
                  <a:pt x="816" y="1392"/>
                </a:lnTo>
                <a:lnTo>
                  <a:pt x="1102" y="1555"/>
                </a:lnTo>
                <a:lnTo>
                  <a:pt x="1172" y="1557"/>
                </a:lnTo>
                <a:lnTo>
                  <a:pt x="1210" y="1555"/>
                </a:lnTo>
                <a:lnTo>
                  <a:pt x="1243" y="1547"/>
                </a:lnTo>
                <a:lnTo>
                  <a:pt x="1269" y="1535"/>
                </a:lnTo>
                <a:lnTo>
                  <a:pt x="1293" y="1518"/>
                </a:lnTo>
                <a:lnTo>
                  <a:pt x="1310" y="1495"/>
                </a:lnTo>
                <a:lnTo>
                  <a:pt x="1323" y="1466"/>
                </a:lnTo>
                <a:lnTo>
                  <a:pt x="1331" y="1434"/>
                </a:lnTo>
                <a:lnTo>
                  <a:pt x="1333" y="1397"/>
                </a:lnTo>
                <a:lnTo>
                  <a:pt x="1164" y="1397"/>
                </a:lnTo>
                <a:lnTo>
                  <a:pt x="931" y="1269"/>
                </a:lnTo>
                <a:close/>
                <a:moveTo>
                  <a:pt x="1060" y="975"/>
                </a:moveTo>
                <a:lnTo>
                  <a:pt x="1026" y="983"/>
                </a:lnTo>
                <a:lnTo>
                  <a:pt x="993" y="992"/>
                </a:lnTo>
                <a:lnTo>
                  <a:pt x="964" y="1006"/>
                </a:lnTo>
                <a:lnTo>
                  <a:pt x="937" y="1021"/>
                </a:lnTo>
                <a:lnTo>
                  <a:pt x="912" y="1040"/>
                </a:lnTo>
                <a:lnTo>
                  <a:pt x="891" y="1061"/>
                </a:lnTo>
                <a:lnTo>
                  <a:pt x="872" y="1084"/>
                </a:lnTo>
                <a:lnTo>
                  <a:pt x="855" y="1111"/>
                </a:lnTo>
                <a:lnTo>
                  <a:pt x="1195" y="1292"/>
                </a:lnTo>
                <a:lnTo>
                  <a:pt x="1352" y="1296"/>
                </a:lnTo>
                <a:lnTo>
                  <a:pt x="1392" y="1294"/>
                </a:lnTo>
                <a:lnTo>
                  <a:pt x="1427" y="1288"/>
                </a:lnTo>
                <a:lnTo>
                  <a:pt x="1456" y="1276"/>
                </a:lnTo>
                <a:lnTo>
                  <a:pt x="1481" y="1263"/>
                </a:lnTo>
                <a:lnTo>
                  <a:pt x="1500" y="1244"/>
                </a:lnTo>
                <a:lnTo>
                  <a:pt x="1513" y="1221"/>
                </a:lnTo>
                <a:lnTo>
                  <a:pt x="1521" y="1192"/>
                </a:lnTo>
                <a:lnTo>
                  <a:pt x="1523" y="1161"/>
                </a:lnTo>
                <a:lnTo>
                  <a:pt x="1521" y="1142"/>
                </a:lnTo>
                <a:lnTo>
                  <a:pt x="1517" y="1121"/>
                </a:lnTo>
                <a:lnTo>
                  <a:pt x="1510" y="1096"/>
                </a:lnTo>
                <a:lnTo>
                  <a:pt x="1498" y="1071"/>
                </a:lnTo>
                <a:lnTo>
                  <a:pt x="1241" y="1075"/>
                </a:lnTo>
                <a:lnTo>
                  <a:pt x="1060" y="975"/>
                </a:lnTo>
                <a:close/>
                <a:moveTo>
                  <a:pt x="1137" y="668"/>
                </a:moveTo>
                <a:lnTo>
                  <a:pt x="1104" y="670"/>
                </a:lnTo>
                <a:lnTo>
                  <a:pt x="1074" y="676"/>
                </a:lnTo>
                <a:lnTo>
                  <a:pt x="1047" y="687"/>
                </a:lnTo>
                <a:lnTo>
                  <a:pt x="1020" y="702"/>
                </a:lnTo>
                <a:lnTo>
                  <a:pt x="997" y="722"/>
                </a:lnTo>
                <a:lnTo>
                  <a:pt x="976" y="745"/>
                </a:lnTo>
                <a:lnTo>
                  <a:pt x="954" y="772"/>
                </a:lnTo>
                <a:lnTo>
                  <a:pt x="937" y="804"/>
                </a:lnTo>
                <a:lnTo>
                  <a:pt x="1269" y="969"/>
                </a:lnTo>
                <a:lnTo>
                  <a:pt x="1454" y="971"/>
                </a:lnTo>
                <a:lnTo>
                  <a:pt x="1502" y="969"/>
                </a:lnTo>
                <a:lnTo>
                  <a:pt x="1542" y="962"/>
                </a:lnTo>
                <a:lnTo>
                  <a:pt x="1579" y="952"/>
                </a:lnTo>
                <a:lnTo>
                  <a:pt x="1608" y="937"/>
                </a:lnTo>
                <a:lnTo>
                  <a:pt x="1631" y="916"/>
                </a:lnTo>
                <a:lnTo>
                  <a:pt x="1646" y="893"/>
                </a:lnTo>
                <a:lnTo>
                  <a:pt x="1656" y="864"/>
                </a:lnTo>
                <a:lnTo>
                  <a:pt x="1659" y="833"/>
                </a:lnTo>
                <a:lnTo>
                  <a:pt x="1657" y="810"/>
                </a:lnTo>
                <a:lnTo>
                  <a:pt x="1650" y="789"/>
                </a:lnTo>
                <a:lnTo>
                  <a:pt x="1640" y="772"/>
                </a:lnTo>
                <a:lnTo>
                  <a:pt x="1625" y="758"/>
                </a:lnTo>
                <a:lnTo>
                  <a:pt x="1604" y="749"/>
                </a:lnTo>
                <a:lnTo>
                  <a:pt x="1579" y="741"/>
                </a:lnTo>
                <a:lnTo>
                  <a:pt x="1550" y="735"/>
                </a:lnTo>
                <a:lnTo>
                  <a:pt x="1517" y="733"/>
                </a:lnTo>
                <a:lnTo>
                  <a:pt x="1293" y="733"/>
                </a:lnTo>
                <a:lnTo>
                  <a:pt x="1273" y="718"/>
                </a:lnTo>
                <a:lnTo>
                  <a:pt x="1254" y="704"/>
                </a:lnTo>
                <a:lnTo>
                  <a:pt x="1233" y="693"/>
                </a:lnTo>
                <a:lnTo>
                  <a:pt x="1214" y="683"/>
                </a:lnTo>
                <a:lnTo>
                  <a:pt x="1195" y="678"/>
                </a:lnTo>
                <a:lnTo>
                  <a:pt x="1175" y="672"/>
                </a:lnTo>
                <a:lnTo>
                  <a:pt x="1156" y="668"/>
                </a:lnTo>
                <a:lnTo>
                  <a:pt x="1137" y="668"/>
                </a:lnTo>
                <a:close/>
                <a:moveTo>
                  <a:pt x="1694" y="240"/>
                </a:moveTo>
                <a:lnTo>
                  <a:pt x="1898" y="466"/>
                </a:lnTo>
                <a:lnTo>
                  <a:pt x="1874" y="497"/>
                </a:lnTo>
                <a:lnTo>
                  <a:pt x="1855" y="520"/>
                </a:lnTo>
                <a:lnTo>
                  <a:pt x="2251" y="518"/>
                </a:lnTo>
                <a:lnTo>
                  <a:pt x="2303" y="516"/>
                </a:lnTo>
                <a:lnTo>
                  <a:pt x="2351" y="516"/>
                </a:lnTo>
                <a:lnTo>
                  <a:pt x="2395" y="512"/>
                </a:lnTo>
                <a:lnTo>
                  <a:pt x="2435" y="511"/>
                </a:lnTo>
                <a:lnTo>
                  <a:pt x="2474" y="505"/>
                </a:lnTo>
                <a:lnTo>
                  <a:pt x="2508" y="501"/>
                </a:lnTo>
                <a:lnTo>
                  <a:pt x="2539" y="493"/>
                </a:lnTo>
                <a:lnTo>
                  <a:pt x="2568" y="488"/>
                </a:lnTo>
                <a:lnTo>
                  <a:pt x="2593" y="478"/>
                </a:lnTo>
                <a:lnTo>
                  <a:pt x="2614" y="470"/>
                </a:lnTo>
                <a:lnTo>
                  <a:pt x="2631" y="459"/>
                </a:lnTo>
                <a:lnTo>
                  <a:pt x="2647" y="449"/>
                </a:lnTo>
                <a:lnTo>
                  <a:pt x="2658" y="436"/>
                </a:lnTo>
                <a:lnTo>
                  <a:pt x="2666" y="424"/>
                </a:lnTo>
                <a:lnTo>
                  <a:pt x="2672" y="411"/>
                </a:lnTo>
                <a:lnTo>
                  <a:pt x="2673" y="395"/>
                </a:lnTo>
                <a:lnTo>
                  <a:pt x="2672" y="380"/>
                </a:lnTo>
                <a:lnTo>
                  <a:pt x="2668" y="363"/>
                </a:lnTo>
                <a:lnTo>
                  <a:pt x="2662" y="349"/>
                </a:lnTo>
                <a:lnTo>
                  <a:pt x="2652" y="336"/>
                </a:lnTo>
                <a:lnTo>
                  <a:pt x="2639" y="324"/>
                </a:lnTo>
                <a:lnTo>
                  <a:pt x="2625" y="313"/>
                </a:lnTo>
                <a:lnTo>
                  <a:pt x="2608" y="301"/>
                </a:lnTo>
                <a:lnTo>
                  <a:pt x="2587" y="294"/>
                </a:lnTo>
                <a:lnTo>
                  <a:pt x="2566" y="284"/>
                </a:lnTo>
                <a:lnTo>
                  <a:pt x="2541" y="278"/>
                </a:lnTo>
                <a:lnTo>
                  <a:pt x="2512" y="273"/>
                </a:lnTo>
                <a:lnTo>
                  <a:pt x="2481" y="267"/>
                </a:lnTo>
                <a:lnTo>
                  <a:pt x="2449" y="263"/>
                </a:lnTo>
                <a:lnTo>
                  <a:pt x="2412" y="261"/>
                </a:lnTo>
                <a:lnTo>
                  <a:pt x="2374" y="259"/>
                </a:lnTo>
                <a:lnTo>
                  <a:pt x="2334" y="259"/>
                </a:lnTo>
                <a:lnTo>
                  <a:pt x="1694" y="240"/>
                </a:lnTo>
                <a:close/>
                <a:moveTo>
                  <a:pt x="1060" y="109"/>
                </a:moveTo>
                <a:lnTo>
                  <a:pt x="1039" y="117"/>
                </a:lnTo>
                <a:lnTo>
                  <a:pt x="1018" y="125"/>
                </a:lnTo>
                <a:lnTo>
                  <a:pt x="993" y="134"/>
                </a:lnTo>
                <a:lnTo>
                  <a:pt x="966" y="146"/>
                </a:lnTo>
                <a:lnTo>
                  <a:pt x="937" y="159"/>
                </a:lnTo>
                <a:lnTo>
                  <a:pt x="906" y="173"/>
                </a:lnTo>
                <a:lnTo>
                  <a:pt x="872" y="188"/>
                </a:lnTo>
                <a:lnTo>
                  <a:pt x="835" y="203"/>
                </a:lnTo>
                <a:lnTo>
                  <a:pt x="799" y="221"/>
                </a:lnTo>
                <a:lnTo>
                  <a:pt x="757" y="240"/>
                </a:lnTo>
                <a:lnTo>
                  <a:pt x="714" y="261"/>
                </a:lnTo>
                <a:lnTo>
                  <a:pt x="670" y="282"/>
                </a:lnTo>
                <a:lnTo>
                  <a:pt x="622" y="305"/>
                </a:lnTo>
                <a:lnTo>
                  <a:pt x="572" y="328"/>
                </a:lnTo>
                <a:lnTo>
                  <a:pt x="520" y="353"/>
                </a:lnTo>
                <a:lnTo>
                  <a:pt x="467" y="380"/>
                </a:lnTo>
                <a:lnTo>
                  <a:pt x="150" y="380"/>
                </a:lnTo>
                <a:lnTo>
                  <a:pt x="123" y="480"/>
                </a:lnTo>
                <a:lnTo>
                  <a:pt x="104" y="580"/>
                </a:lnTo>
                <a:lnTo>
                  <a:pt x="92" y="679"/>
                </a:lnTo>
                <a:lnTo>
                  <a:pt x="88" y="779"/>
                </a:lnTo>
                <a:lnTo>
                  <a:pt x="92" y="875"/>
                </a:lnTo>
                <a:lnTo>
                  <a:pt x="102" y="971"/>
                </a:lnTo>
                <a:lnTo>
                  <a:pt x="119" y="1069"/>
                </a:lnTo>
                <a:lnTo>
                  <a:pt x="142" y="1169"/>
                </a:lnTo>
                <a:lnTo>
                  <a:pt x="378" y="1169"/>
                </a:lnTo>
                <a:lnTo>
                  <a:pt x="417" y="1228"/>
                </a:lnTo>
                <a:lnTo>
                  <a:pt x="459" y="1286"/>
                </a:lnTo>
                <a:lnTo>
                  <a:pt x="501" y="1340"/>
                </a:lnTo>
                <a:lnTo>
                  <a:pt x="545" y="1390"/>
                </a:lnTo>
                <a:lnTo>
                  <a:pt x="591" y="1438"/>
                </a:lnTo>
                <a:lnTo>
                  <a:pt x="640" y="1482"/>
                </a:lnTo>
                <a:lnTo>
                  <a:pt x="688" y="1524"/>
                </a:lnTo>
                <a:lnTo>
                  <a:pt x="737" y="1562"/>
                </a:lnTo>
                <a:lnTo>
                  <a:pt x="757" y="1566"/>
                </a:lnTo>
                <a:lnTo>
                  <a:pt x="774" y="1568"/>
                </a:lnTo>
                <a:lnTo>
                  <a:pt x="787" y="1570"/>
                </a:lnTo>
                <a:lnTo>
                  <a:pt x="797" y="1570"/>
                </a:lnTo>
                <a:lnTo>
                  <a:pt x="805" y="1570"/>
                </a:lnTo>
                <a:lnTo>
                  <a:pt x="814" y="1570"/>
                </a:lnTo>
                <a:lnTo>
                  <a:pt x="826" y="1568"/>
                </a:lnTo>
                <a:lnTo>
                  <a:pt x="839" y="1566"/>
                </a:lnTo>
                <a:lnTo>
                  <a:pt x="855" y="1564"/>
                </a:lnTo>
                <a:lnTo>
                  <a:pt x="872" y="1562"/>
                </a:lnTo>
                <a:lnTo>
                  <a:pt x="891" y="1559"/>
                </a:lnTo>
                <a:lnTo>
                  <a:pt x="912" y="1555"/>
                </a:lnTo>
                <a:lnTo>
                  <a:pt x="695" y="1441"/>
                </a:lnTo>
                <a:lnTo>
                  <a:pt x="720" y="1380"/>
                </a:lnTo>
                <a:lnTo>
                  <a:pt x="753" y="1322"/>
                </a:lnTo>
                <a:lnTo>
                  <a:pt x="791" y="1267"/>
                </a:lnTo>
                <a:lnTo>
                  <a:pt x="835" y="1215"/>
                </a:lnTo>
                <a:lnTo>
                  <a:pt x="728" y="1155"/>
                </a:lnTo>
                <a:lnTo>
                  <a:pt x="753" y="1107"/>
                </a:lnTo>
                <a:lnTo>
                  <a:pt x="778" y="1065"/>
                </a:lnTo>
                <a:lnTo>
                  <a:pt x="803" y="1027"/>
                </a:lnTo>
                <a:lnTo>
                  <a:pt x="830" y="994"/>
                </a:lnTo>
                <a:lnTo>
                  <a:pt x="855" y="967"/>
                </a:lnTo>
                <a:lnTo>
                  <a:pt x="883" y="942"/>
                </a:lnTo>
                <a:lnTo>
                  <a:pt x="910" y="925"/>
                </a:lnTo>
                <a:lnTo>
                  <a:pt x="939" y="912"/>
                </a:lnTo>
                <a:lnTo>
                  <a:pt x="816" y="846"/>
                </a:lnTo>
                <a:lnTo>
                  <a:pt x="832" y="812"/>
                </a:lnTo>
                <a:lnTo>
                  <a:pt x="849" y="781"/>
                </a:lnTo>
                <a:lnTo>
                  <a:pt x="864" y="750"/>
                </a:lnTo>
                <a:lnTo>
                  <a:pt x="882" y="724"/>
                </a:lnTo>
                <a:lnTo>
                  <a:pt x="899" y="697"/>
                </a:lnTo>
                <a:lnTo>
                  <a:pt x="918" y="674"/>
                </a:lnTo>
                <a:lnTo>
                  <a:pt x="937" y="653"/>
                </a:lnTo>
                <a:lnTo>
                  <a:pt x="956" y="633"/>
                </a:lnTo>
                <a:lnTo>
                  <a:pt x="976" y="616"/>
                </a:lnTo>
                <a:lnTo>
                  <a:pt x="997" y="603"/>
                </a:lnTo>
                <a:lnTo>
                  <a:pt x="1020" y="591"/>
                </a:lnTo>
                <a:lnTo>
                  <a:pt x="1041" y="580"/>
                </a:lnTo>
                <a:lnTo>
                  <a:pt x="1064" y="572"/>
                </a:lnTo>
                <a:lnTo>
                  <a:pt x="1087" y="566"/>
                </a:lnTo>
                <a:lnTo>
                  <a:pt x="1112" y="564"/>
                </a:lnTo>
                <a:lnTo>
                  <a:pt x="1137" y="562"/>
                </a:lnTo>
                <a:lnTo>
                  <a:pt x="1181" y="566"/>
                </a:lnTo>
                <a:lnTo>
                  <a:pt x="1225" y="578"/>
                </a:lnTo>
                <a:lnTo>
                  <a:pt x="1248" y="585"/>
                </a:lnTo>
                <a:lnTo>
                  <a:pt x="1271" y="597"/>
                </a:lnTo>
                <a:lnTo>
                  <a:pt x="1294" y="610"/>
                </a:lnTo>
                <a:lnTo>
                  <a:pt x="1317" y="624"/>
                </a:lnTo>
                <a:lnTo>
                  <a:pt x="1477" y="622"/>
                </a:lnTo>
                <a:lnTo>
                  <a:pt x="1431" y="599"/>
                </a:lnTo>
                <a:lnTo>
                  <a:pt x="1385" y="568"/>
                </a:lnTo>
                <a:lnTo>
                  <a:pt x="1335" y="530"/>
                </a:lnTo>
                <a:lnTo>
                  <a:pt x="1285" y="484"/>
                </a:lnTo>
                <a:lnTo>
                  <a:pt x="1248" y="505"/>
                </a:lnTo>
                <a:lnTo>
                  <a:pt x="1214" y="524"/>
                </a:lnTo>
                <a:lnTo>
                  <a:pt x="1177" y="539"/>
                </a:lnTo>
                <a:lnTo>
                  <a:pt x="1139" y="553"/>
                </a:lnTo>
                <a:lnTo>
                  <a:pt x="1102" y="562"/>
                </a:lnTo>
                <a:lnTo>
                  <a:pt x="1064" y="570"/>
                </a:lnTo>
                <a:lnTo>
                  <a:pt x="1026" y="574"/>
                </a:lnTo>
                <a:lnTo>
                  <a:pt x="987" y="576"/>
                </a:lnTo>
                <a:lnTo>
                  <a:pt x="947" y="572"/>
                </a:lnTo>
                <a:lnTo>
                  <a:pt x="943" y="466"/>
                </a:lnTo>
                <a:lnTo>
                  <a:pt x="972" y="468"/>
                </a:lnTo>
                <a:lnTo>
                  <a:pt x="1014" y="466"/>
                </a:lnTo>
                <a:lnTo>
                  <a:pt x="1056" y="461"/>
                </a:lnTo>
                <a:lnTo>
                  <a:pt x="1099" y="453"/>
                </a:lnTo>
                <a:lnTo>
                  <a:pt x="1141" y="441"/>
                </a:lnTo>
                <a:lnTo>
                  <a:pt x="1181" y="424"/>
                </a:lnTo>
                <a:lnTo>
                  <a:pt x="1221" y="405"/>
                </a:lnTo>
                <a:lnTo>
                  <a:pt x="1262" y="384"/>
                </a:lnTo>
                <a:lnTo>
                  <a:pt x="1302" y="357"/>
                </a:lnTo>
                <a:lnTo>
                  <a:pt x="1339" y="401"/>
                </a:lnTo>
                <a:lnTo>
                  <a:pt x="1375" y="440"/>
                </a:lnTo>
                <a:lnTo>
                  <a:pt x="1414" y="474"/>
                </a:lnTo>
                <a:lnTo>
                  <a:pt x="1450" y="499"/>
                </a:lnTo>
                <a:lnTo>
                  <a:pt x="1487" y="520"/>
                </a:lnTo>
                <a:lnTo>
                  <a:pt x="1525" y="536"/>
                </a:lnTo>
                <a:lnTo>
                  <a:pt x="1561" y="545"/>
                </a:lnTo>
                <a:lnTo>
                  <a:pt x="1600" y="547"/>
                </a:lnTo>
                <a:lnTo>
                  <a:pt x="1623" y="547"/>
                </a:lnTo>
                <a:lnTo>
                  <a:pt x="1646" y="543"/>
                </a:lnTo>
                <a:lnTo>
                  <a:pt x="1669" y="536"/>
                </a:lnTo>
                <a:lnTo>
                  <a:pt x="1692" y="526"/>
                </a:lnTo>
                <a:lnTo>
                  <a:pt x="1713" y="514"/>
                </a:lnTo>
                <a:lnTo>
                  <a:pt x="1734" y="501"/>
                </a:lnTo>
                <a:lnTo>
                  <a:pt x="1753" y="484"/>
                </a:lnTo>
                <a:lnTo>
                  <a:pt x="1773" y="464"/>
                </a:lnTo>
                <a:lnTo>
                  <a:pt x="1502" y="155"/>
                </a:lnTo>
                <a:lnTo>
                  <a:pt x="1060" y="109"/>
                </a:lnTo>
                <a:close/>
                <a:moveTo>
                  <a:pt x="1054" y="0"/>
                </a:moveTo>
                <a:lnTo>
                  <a:pt x="1536" y="54"/>
                </a:lnTo>
                <a:lnTo>
                  <a:pt x="1608" y="134"/>
                </a:lnTo>
                <a:lnTo>
                  <a:pt x="2318" y="154"/>
                </a:lnTo>
                <a:lnTo>
                  <a:pt x="2378" y="155"/>
                </a:lnTo>
                <a:lnTo>
                  <a:pt x="2431" y="157"/>
                </a:lnTo>
                <a:lnTo>
                  <a:pt x="2481" y="161"/>
                </a:lnTo>
                <a:lnTo>
                  <a:pt x="2528" y="167"/>
                </a:lnTo>
                <a:lnTo>
                  <a:pt x="2568" y="175"/>
                </a:lnTo>
                <a:lnTo>
                  <a:pt x="2602" y="184"/>
                </a:lnTo>
                <a:lnTo>
                  <a:pt x="2635" y="196"/>
                </a:lnTo>
                <a:lnTo>
                  <a:pt x="2662" y="207"/>
                </a:lnTo>
                <a:lnTo>
                  <a:pt x="2683" y="223"/>
                </a:lnTo>
                <a:lnTo>
                  <a:pt x="2704" y="240"/>
                </a:lnTo>
                <a:lnTo>
                  <a:pt x="2720" y="259"/>
                </a:lnTo>
                <a:lnTo>
                  <a:pt x="2735" y="280"/>
                </a:lnTo>
                <a:lnTo>
                  <a:pt x="2745" y="305"/>
                </a:lnTo>
                <a:lnTo>
                  <a:pt x="2752" y="332"/>
                </a:lnTo>
                <a:lnTo>
                  <a:pt x="2756" y="361"/>
                </a:lnTo>
                <a:lnTo>
                  <a:pt x="2758" y="393"/>
                </a:lnTo>
                <a:lnTo>
                  <a:pt x="2756" y="420"/>
                </a:lnTo>
                <a:lnTo>
                  <a:pt x="2752" y="447"/>
                </a:lnTo>
                <a:lnTo>
                  <a:pt x="2745" y="470"/>
                </a:lnTo>
                <a:lnTo>
                  <a:pt x="2733" y="493"/>
                </a:lnTo>
                <a:lnTo>
                  <a:pt x="2720" y="514"/>
                </a:lnTo>
                <a:lnTo>
                  <a:pt x="2700" y="532"/>
                </a:lnTo>
                <a:lnTo>
                  <a:pt x="2681" y="549"/>
                </a:lnTo>
                <a:lnTo>
                  <a:pt x="2656" y="564"/>
                </a:lnTo>
                <a:lnTo>
                  <a:pt x="2629" y="578"/>
                </a:lnTo>
                <a:lnTo>
                  <a:pt x="2599" y="589"/>
                </a:lnTo>
                <a:lnTo>
                  <a:pt x="2566" y="601"/>
                </a:lnTo>
                <a:lnTo>
                  <a:pt x="2529" y="608"/>
                </a:lnTo>
                <a:lnTo>
                  <a:pt x="2489" y="614"/>
                </a:lnTo>
                <a:lnTo>
                  <a:pt x="2447" y="618"/>
                </a:lnTo>
                <a:lnTo>
                  <a:pt x="2401" y="622"/>
                </a:lnTo>
                <a:lnTo>
                  <a:pt x="2353" y="622"/>
                </a:lnTo>
                <a:lnTo>
                  <a:pt x="1725" y="631"/>
                </a:lnTo>
                <a:lnTo>
                  <a:pt x="1661" y="649"/>
                </a:lnTo>
                <a:lnTo>
                  <a:pt x="1682" y="666"/>
                </a:lnTo>
                <a:lnTo>
                  <a:pt x="1700" y="685"/>
                </a:lnTo>
                <a:lnTo>
                  <a:pt x="1715" y="704"/>
                </a:lnTo>
                <a:lnTo>
                  <a:pt x="1727" y="727"/>
                </a:lnTo>
                <a:lnTo>
                  <a:pt x="1736" y="750"/>
                </a:lnTo>
                <a:lnTo>
                  <a:pt x="1744" y="777"/>
                </a:lnTo>
                <a:lnTo>
                  <a:pt x="1748" y="804"/>
                </a:lnTo>
                <a:lnTo>
                  <a:pt x="1748" y="835"/>
                </a:lnTo>
                <a:lnTo>
                  <a:pt x="1746" y="875"/>
                </a:lnTo>
                <a:lnTo>
                  <a:pt x="1738" y="912"/>
                </a:lnTo>
                <a:lnTo>
                  <a:pt x="1727" y="944"/>
                </a:lnTo>
                <a:lnTo>
                  <a:pt x="1709" y="973"/>
                </a:lnTo>
                <a:lnTo>
                  <a:pt x="1688" y="1000"/>
                </a:lnTo>
                <a:lnTo>
                  <a:pt x="1661" y="1021"/>
                </a:lnTo>
                <a:lnTo>
                  <a:pt x="1631" y="1040"/>
                </a:lnTo>
                <a:lnTo>
                  <a:pt x="1596" y="1056"/>
                </a:lnTo>
                <a:lnTo>
                  <a:pt x="1604" y="1084"/>
                </a:lnTo>
                <a:lnTo>
                  <a:pt x="1609" y="1111"/>
                </a:lnTo>
                <a:lnTo>
                  <a:pt x="1613" y="1136"/>
                </a:lnTo>
                <a:lnTo>
                  <a:pt x="1615" y="1159"/>
                </a:lnTo>
                <a:lnTo>
                  <a:pt x="1611" y="1207"/>
                </a:lnTo>
                <a:lnTo>
                  <a:pt x="1602" y="1251"/>
                </a:lnTo>
                <a:lnTo>
                  <a:pt x="1586" y="1290"/>
                </a:lnTo>
                <a:lnTo>
                  <a:pt x="1565" y="1321"/>
                </a:lnTo>
                <a:lnTo>
                  <a:pt x="1538" y="1347"/>
                </a:lnTo>
                <a:lnTo>
                  <a:pt x="1504" y="1370"/>
                </a:lnTo>
                <a:lnTo>
                  <a:pt x="1463" y="1386"/>
                </a:lnTo>
                <a:lnTo>
                  <a:pt x="1417" y="1397"/>
                </a:lnTo>
                <a:lnTo>
                  <a:pt x="1419" y="1416"/>
                </a:lnTo>
                <a:lnTo>
                  <a:pt x="1419" y="1432"/>
                </a:lnTo>
                <a:lnTo>
                  <a:pt x="1417" y="1459"/>
                </a:lnTo>
                <a:lnTo>
                  <a:pt x="1415" y="1486"/>
                </a:lnTo>
                <a:lnTo>
                  <a:pt x="1410" y="1511"/>
                </a:lnTo>
                <a:lnTo>
                  <a:pt x="1402" y="1532"/>
                </a:lnTo>
                <a:lnTo>
                  <a:pt x="1394" y="1553"/>
                </a:lnTo>
                <a:lnTo>
                  <a:pt x="1383" y="1572"/>
                </a:lnTo>
                <a:lnTo>
                  <a:pt x="1369" y="1589"/>
                </a:lnTo>
                <a:lnTo>
                  <a:pt x="1354" y="1605"/>
                </a:lnTo>
                <a:lnTo>
                  <a:pt x="1337" y="1618"/>
                </a:lnTo>
                <a:lnTo>
                  <a:pt x="1317" y="1630"/>
                </a:lnTo>
                <a:lnTo>
                  <a:pt x="1296" y="1639"/>
                </a:lnTo>
                <a:lnTo>
                  <a:pt x="1273" y="1649"/>
                </a:lnTo>
                <a:lnTo>
                  <a:pt x="1246" y="1654"/>
                </a:lnTo>
                <a:lnTo>
                  <a:pt x="1220" y="1658"/>
                </a:lnTo>
                <a:lnTo>
                  <a:pt x="1191" y="1662"/>
                </a:lnTo>
                <a:lnTo>
                  <a:pt x="1158" y="1662"/>
                </a:lnTo>
                <a:lnTo>
                  <a:pt x="1099" y="1658"/>
                </a:lnTo>
                <a:lnTo>
                  <a:pt x="1033" y="1624"/>
                </a:lnTo>
                <a:lnTo>
                  <a:pt x="979" y="1643"/>
                </a:lnTo>
                <a:lnTo>
                  <a:pt x="928" y="1656"/>
                </a:lnTo>
                <a:lnTo>
                  <a:pt x="876" y="1664"/>
                </a:lnTo>
                <a:lnTo>
                  <a:pt x="828" y="1666"/>
                </a:lnTo>
                <a:lnTo>
                  <a:pt x="809" y="1666"/>
                </a:lnTo>
                <a:lnTo>
                  <a:pt x="785" y="1664"/>
                </a:lnTo>
                <a:lnTo>
                  <a:pt x="757" y="1660"/>
                </a:lnTo>
                <a:lnTo>
                  <a:pt x="722" y="1656"/>
                </a:lnTo>
                <a:lnTo>
                  <a:pt x="676" y="1626"/>
                </a:lnTo>
                <a:lnTo>
                  <a:pt x="628" y="1591"/>
                </a:lnTo>
                <a:lnTo>
                  <a:pt x="578" y="1553"/>
                </a:lnTo>
                <a:lnTo>
                  <a:pt x="530" y="1509"/>
                </a:lnTo>
                <a:lnTo>
                  <a:pt x="482" y="1459"/>
                </a:lnTo>
                <a:lnTo>
                  <a:pt x="432" y="1403"/>
                </a:lnTo>
                <a:lnTo>
                  <a:pt x="382" y="1344"/>
                </a:lnTo>
                <a:lnTo>
                  <a:pt x="332" y="1280"/>
                </a:lnTo>
                <a:lnTo>
                  <a:pt x="83" y="1280"/>
                </a:lnTo>
                <a:lnTo>
                  <a:pt x="63" y="1219"/>
                </a:lnTo>
                <a:lnTo>
                  <a:pt x="46" y="1157"/>
                </a:lnTo>
                <a:lnTo>
                  <a:pt x="33" y="1096"/>
                </a:lnTo>
                <a:lnTo>
                  <a:pt x="19" y="1036"/>
                </a:lnTo>
                <a:lnTo>
                  <a:pt x="11" y="975"/>
                </a:lnTo>
                <a:lnTo>
                  <a:pt x="4" y="914"/>
                </a:lnTo>
                <a:lnTo>
                  <a:pt x="0" y="854"/>
                </a:lnTo>
                <a:lnTo>
                  <a:pt x="0" y="793"/>
                </a:lnTo>
                <a:lnTo>
                  <a:pt x="0" y="724"/>
                </a:lnTo>
                <a:lnTo>
                  <a:pt x="6" y="656"/>
                </a:lnTo>
                <a:lnTo>
                  <a:pt x="11" y="591"/>
                </a:lnTo>
                <a:lnTo>
                  <a:pt x="23" y="526"/>
                </a:lnTo>
                <a:lnTo>
                  <a:pt x="34" y="463"/>
                </a:lnTo>
                <a:lnTo>
                  <a:pt x="52" y="399"/>
                </a:lnTo>
                <a:lnTo>
                  <a:pt x="69" y="336"/>
                </a:lnTo>
                <a:lnTo>
                  <a:pt x="92" y="276"/>
                </a:lnTo>
                <a:lnTo>
                  <a:pt x="465" y="276"/>
                </a:lnTo>
                <a:lnTo>
                  <a:pt x="530" y="236"/>
                </a:lnTo>
                <a:lnTo>
                  <a:pt x="599" y="200"/>
                </a:lnTo>
                <a:lnTo>
                  <a:pt x="668" y="163"/>
                </a:lnTo>
                <a:lnTo>
                  <a:pt x="741" y="129"/>
                </a:lnTo>
                <a:lnTo>
                  <a:pt x="816" y="94"/>
                </a:lnTo>
                <a:lnTo>
                  <a:pt x="893" y="61"/>
                </a:lnTo>
                <a:lnTo>
                  <a:pt x="972" y="31"/>
                </a:lnTo>
                <a:lnTo>
                  <a:pt x="105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" name="图片 1" descr="0840150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1945" y="1442085"/>
            <a:ext cx="4716780" cy="4622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57605" y="2275205"/>
            <a:ext cx="40735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小组合作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服务员</a:t>
            </a:r>
            <a:r>
              <a:rPr lang="en-US" altLang="zh-CN"/>
              <a:t>1</a:t>
            </a:r>
            <a:r>
              <a:rPr lang="zh-CN" altLang="en-US"/>
              <a:t>名</a:t>
            </a:r>
            <a:endParaRPr lang="zh-CN" altLang="en-US"/>
          </a:p>
          <a:p>
            <a:r>
              <a:rPr lang="zh-CN" altLang="en-US"/>
              <a:t>顾客</a:t>
            </a:r>
            <a:r>
              <a:rPr lang="en-US" altLang="zh-CN"/>
              <a:t>3</a:t>
            </a:r>
            <a:r>
              <a:rPr lang="zh-CN" altLang="en-US"/>
              <a:t>名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复习巩固</a:t>
            </a:r>
            <a:endParaRPr lang="zh-CN" altLang="en-US" dirty="0"/>
          </a:p>
        </p:txBody>
      </p:sp>
      <p:sp>
        <p:nvSpPr>
          <p:cNvPr id="12" name="AutoShape 4"/>
          <p:cNvSpPr/>
          <p:nvPr/>
        </p:nvSpPr>
        <p:spPr bwMode="auto">
          <a:xfrm>
            <a:off x="4306888" y="2080871"/>
            <a:ext cx="1761331" cy="1761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317" y="0"/>
                </a:moveTo>
                <a:cubicBezTo>
                  <a:pt x="13198" y="871"/>
                  <a:pt x="9277" y="2909"/>
                  <a:pt x="6078" y="6121"/>
                </a:cubicBezTo>
                <a:cubicBezTo>
                  <a:pt x="2898" y="9313"/>
                  <a:pt x="876" y="13222"/>
                  <a:pt x="0" y="17331"/>
                </a:cubicBezTo>
                <a:cubicBezTo>
                  <a:pt x="654" y="19787"/>
                  <a:pt x="2887" y="21599"/>
                  <a:pt x="5550" y="21599"/>
                </a:cubicBezTo>
                <a:lnTo>
                  <a:pt x="15850" y="21599"/>
                </a:lnTo>
                <a:cubicBezTo>
                  <a:pt x="19026" y="21600"/>
                  <a:pt x="21600" y="19026"/>
                  <a:pt x="21600" y="15851"/>
                </a:cubicBezTo>
                <a:lnTo>
                  <a:pt x="21600" y="5556"/>
                </a:lnTo>
                <a:cubicBezTo>
                  <a:pt x="21599" y="2889"/>
                  <a:pt x="19781" y="649"/>
                  <a:pt x="1731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MS PGothic" panose="020B0600070205080204" charset="-128"/>
              <a:cs typeface="Gill Sans" charset="0"/>
              <a:sym typeface="Gill Sans" charset="0"/>
            </a:endParaRPr>
          </a:p>
        </p:txBody>
      </p:sp>
      <p:sp>
        <p:nvSpPr>
          <p:cNvPr id="13" name="AutoShape 5"/>
          <p:cNvSpPr/>
          <p:nvPr/>
        </p:nvSpPr>
        <p:spPr bwMode="auto">
          <a:xfrm>
            <a:off x="6119813" y="2080077"/>
            <a:ext cx="1765300" cy="1762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320" y="0"/>
                </a:moveTo>
                <a:cubicBezTo>
                  <a:pt x="1838" y="631"/>
                  <a:pt x="0" y="2881"/>
                  <a:pt x="0" y="5565"/>
                </a:cubicBezTo>
                <a:lnTo>
                  <a:pt x="0" y="15854"/>
                </a:lnTo>
                <a:cubicBezTo>
                  <a:pt x="0" y="19028"/>
                  <a:pt x="2566" y="21599"/>
                  <a:pt x="5733" y="21599"/>
                </a:cubicBezTo>
                <a:lnTo>
                  <a:pt x="16004" y="21599"/>
                </a:lnTo>
                <a:cubicBezTo>
                  <a:pt x="18745" y="21600"/>
                  <a:pt x="21032" y="19672"/>
                  <a:pt x="21600" y="17097"/>
                </a:cubicBezTo>
                <a:cubicBezTo>
                  <a:pt x="20699" y="13077"/>
                  <a:pt x="18699" y="9258"/>
                  <a:pt x="15589" y="6129"/>
                </a:cubicBezTo>
                <a:cubicBezTo>
                  <a:pt x="12384" y="2905"/>
                  <a:pt x="8450" y="864"/>
                  <a:pt x="432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MS PGothic" panose="020B0600070205080204" charset="-128"/>
              <a:cs typeface="Gill Sans" charset="0"/>
              <a:sym typeface="Gill Sans" charset="0"/>
            </a:endParaRPr>
          </a:p>
        </p:txBody>
      </p:sp>
      <p:sp>
        <p:nvSpPr>
          <p:cNvPr id="14" name="AutoShape 6"/>
          <p:cNvSpPr/>
          <p:nvPr/>
        </p:nvSpPr>
        <p:spPr bwMode="auto">
          <a:xfrm>
            <a:off x="4306888" y="3920784"/>
            <a:ext cx="1761331" cy="17605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600" y="18710"/>
                  <a:pt x="21600" y="16051"/>
                </a:cubicBezTo>
                <a:lnTo>
                  <a:pt x="21600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MS PGothic" panose="020B0600070205080204" charset="-128"/>
              <a:cs typeface="Gill Sans" charset="0"/>
              <a:sym typeface="Gill Sans" charset="0"/>
            </a:endParaRPr>
          </a:p>
        </p:txBody>
      </p:sp>
      <p:sp>
        <p:nvSpPr>
          <p:cNvPr id="21" name="AutoShape 7"/>
          <p:cNvSpPr/>
          <p:nvPr/>
        </p:nvSpPr>
        <p:spPr bwMode="auto">
          <a:xfrm>
            <a:off x="6119813" y="3920784"/>
            <a:ext cx="1765300" cy="17613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600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600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MS PGothic" panose="020B0600070205080204" charset="-128"/>
              <a:cs typeface="Gill Sans" charset="0"/>
              <a:sym typeface="Gill Sans" charset="0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6469877" y="2846811"/>
            <a:ext cx="803920" cy="472973"/>
          </a:xfrm>
          <a:custGeom>
            <a:avLst/>
            <a:gdLst>
              <a:gd name="T0" fmla="*/ 1905000 w 6649"/>
              <a:gd name="T1" fmla="*/ 302090 h 3908"/>
              <a:gd name="T2" fmla="*/ 952357 w 6649"/>
              <a:gd name="T3" fmla="*/ 0 h 3908"/>
              <a:gd name="T4" fmla="*/ 0 w 6649"/>
              <a:gd name="T5" fmla="*/ 302090 h 3908"/>
              <a:gd name="T6" fmla="*/ 488785 w 6649"/>
              <a:gd name="T7" fmla="*/ 456861 h 3908"/>
              <a:gd name="T8" fmla="*/ 400540 w 6649"/>
              <a:gd name="T9" fmla="*/ 923753 h 3908"/>
              <a:gd name="T10" fmla="*/ 952357 w 6649"/>
              <a:gd name="T11" fmla="*/ 1120083 h 3908"/>
              <a:gd name="T12" fmla="*/ 1504460 w 6649"/>
              <a:gd name="T13" fmla="*/ 923753 h 3908"/>
              <a:gd name="T14" fmla="*/ 1416215 w 6649"/>
              <a:gd name="T15" fmla="*/ 456861 h 3908"/>
              <a:gd name="T16" fmla="*/ 1905000 w 6649"/>
              <a:gd name="T17" fmla="*/ 302090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" name="KSO_Shape"/>
          <p:cNvSpPr/>
          <p:nvPr/>
        </p:nvSpPr>
        <p:spPr>
          <a:xfrm>
            <a:off x="4973294" y="2773374"/>
            <a:ext cx="803920" cy="63509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FEFFFF"/>
          </a:solidFill>
          <a:ln>
            <a:noFill/>
          </a:ln>
        </p:spPr>
        <p:txBody>
          <a:bodyPr anchor="ctr" anchorCtr="1"/>
          <a:lstStyle/>
          <a:p>
            <a:endParaRPr lang="zh-CN" altLang="en-US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KSO_Shape"/>
          <p:cNvSpPr/>
          <p:nvPr/>
        </p:nvSpPr>
        <p:spPr bwMode="auto">
          <a:xfrm flipH="1">
            <a:off x="6578236" y="4298485"/>
            <a:ext cx="695560" cy="637596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/>
          <p:nvPr/>
        </p:nvSpPr>
        <p:spPr>
          <a:xfrm>
            <a:off x="4973294" y="4223071"/>
            <a:ext cx="803920" cy="609639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3873" y="2572237"/>
            <a:ext cx="3089812" cy="1495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sym typeface="+mn-ea"/>
              </a:rPr>
              <a:t>specialty</a:t>
            </a:r>
            <a:endParaRPr lang="en-US" altLang="zh-CN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sym typeface="+mn-ea"/>
              </a:rPr>
              <a:t>order</a:t>
            </a:r>
            <a:endParaRPr lang="en-US" altLang="zh-CN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sym typeface="+mn-ea"/>
              </a:rPr>
              <a:t>delicious</a:t>
            </a:r>
            <a:endParaRPr lang="en-US" altLang="zh-CN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sym typeface="+mn-ea"/>
              </a:rPr>
              <a:t>healthy</a:t>
            </a:r>
            <a:endParaRPr lang="zh-CN" altLang="zh-CN" sz="1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圆角矩形 34"/>
          <p:cNvSpPr/>
          <p:nvPr/>
        </p:nvSpPr>
        <p:spPr>
          <a:xfrm>
            <a:off x="1057645" y="1799263"/>
            <a:ext cx="2872115" cy="72000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重点单词</a:t>
            </a:r>
            <a:endParaRPr lang="zh-CN" altLang="zh-CN" sz="2800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84500" y="2572237"/>
            <a:ext cx="3089812" cy="1495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+mn-ea"/>
                <a:sym typeface="+mn-ea"/>
              </a:rPr>
              <a:t>many kinds of</a:t>
            </a:r>
            <a:endParaRPr lang="en-US" altLang="zh-CN" sz="1800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+mn-ea"/>
              </a:rPr>
              <a:t>such as</a:t>
            </a:r>
            <a:endParaRPr lang="en-US" altLang="zh-CN" sz="1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9" name="圆角矩形 36"/>
          <p:cNvSpPr/>
          <p:nvPr/>
        </p:nvSpPr>
        <p:spPr>
          <a:xfrm>
            <a:off x="8258272" y="1799263"/>
            <a:ext cx="2872115" cy="72000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重点短语</a:t>
            </a:r>
            <a:endParaRPr lang="zh-CN" altLang="zh-CN" sz="2800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圆角矩形 38"/>
          <p:cNvSpPr/>
          <p:nvPr/>
        </p:nvSpPr>
        <p:spPr>
          <a:xfrm>
            <a:off x="1057645" y="4251593"/>
            <a:ext cx="2872115" cy="72000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重点句型</a:t>
            </a:r>
            <a:endParaRPr lang="zh-CN" altLang="zh-CN" sz="2800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圆角矩形 40"/>
          <p:cNvSpPr/>
          <p:nvPr/>
        </p:nvSpPr>
        <p:spPr>
          <a:xfrm>
            <a:off x="8258272" y="4251593"/>
            <a:ext cx="2872115" cy="72000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就餐用语</a:t>
            </a:r>
            <a:endParaRPr lang="zh-CN" altLang="zh-CN" sz="2800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Homework</a:t>
            </a:r>
            <a:endParaRPr lang="en-US" altLang="zh-CN" dirty="0"/>
          </a:p>
        </p:txBody>
      </p:sp>
      <p:grpSp>
        <p:nvGrpSpPr>
          <p:cNvPr id="18" name="组合 17"/>
          <p:cNvGrpSpPr/>
          <p:nvPr/>
        </p:nvGrpSpPr>
        <p:grpSpPr>
          <a:xfrm>
            <a:off x="1127650" y="2470455"/>
            <a:ext cx="2771938" cy="2114797"/>
            <a:chOff x="1731123" y="3127958"/>
            <a:chExt cx="2608865" cy="1990384"/>
          </a:xfrm>
        </p:grpSpPr>
        <p:sp>
          <p:nvSpPr>
            <p:cNvPr id="21" name="Freeform 6"/>
            <p:cNvSpPr/>
            <p:nvPr/>
          </p:nvSpPr>
          <p:spPr bwMode="auto">
            <a:xfrm>
              <a:off x="1809839" y="3212297"/>
              <a:ext cx="2530149" cy="1906045"/>
            </a:xfrm>
            <a:custGeom>
              <a:avLst/>
              <a:gdLst>
                <a:gd name="T0" fmla="*/ 451 w 451"/>
                <a:gd name="T1" fmla="*/ 328 h 339"/>
                <a:gd name="T2" fmla="*/ 451 w 451"/>
                <a:gd name="T3" fmla="*/ 10 h 339"/>
                <a:gd name="T4" fmla="*/ 441 w 451"/>
                <a:gd name="T5" fmla="*/ 0 h 339"/>
                <a:gd name="T6" fmla="*/ 232 w 451"/>
                <a:gd name="T7" fmla="*/ 0 h 339"/>
                <a:gd name="T8" fmla="*/ 219 w 451"/>
                <a:gd name="T9" fmla="*/ 0 h 339"/>
                <a:gd name="T10" fmla="*/ 11 w 451"/>
                <a:gd name="T11" fmla="*/ 0 h 339"/>
                <a:gd name="T12" fmla="*/ 0 w 451"/>
                <a:gd name="T13" fmla="*/ 10 h 339"/>
                <a:gd name="T14" fmla="*/ 0 w 451"/>
                <a:gd name="T15" fmla="*/ 328 h 339"/>
                <a:gd name="T16" fmla="*/ 11 w 451"/>
                <a:gd name="T17" fmla="*/ 339 h 339"/>
                <a:gd name="T18" fmla="*/ 219 w 451"/>
                <a:gd name="T19" fmla="*/ 339 h 339"/>
                <a:gd name="T20" fmla="*/ 232 w 451"/>
                <a:gd name="T21" fmla="*/ 339 h 339"/>
                <a:gd name="T22" fmla="*/ 441 w 451"/>
                <a:gd name="T23" fmla="*/ 339 h 339"/>
                <a:gd name="T24" fmla="*/ 451 w 451"/>
                <a:gd name="T25" fmla="*/ 328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1" h="339">
                  <a:moveTo>
                    <a:pt x="451" y="328"/>
                  </a:moveTo>
                  <a:cubicBezTo>
                    <a:pt x="451" y="10"/>
                    <a:pt x="451" y="10"/>
                    <a:pt x="451" y="10"/>
                  </a:cubicBezTo>
                  <a:cubicBezTo>
                    <a:pt x="451" y="4"/>
                    <a:pt x="447" y="0"/>
                    <a:pt x="441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334"/>
                    <a:pt x="5" y="339"/>
                    <a:pt x="11" y="339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32" y="339"/>
                    <a:pt x="232" y="339"/>
                    <a:pt x="232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47" y="339"/>
                    <a:pt x="451" y="334"/>
                    <a:pt x="451" y="3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1731123" y="3127958"/>
              <a:ext cx="2532961" cy="1906045"/>
            </a:xfrm>
            <a:custGeom>
              <a:avLst/>
              <a:gdLst>
                <a:gd name="T0" fmla="*/ 441 w 451"/>
                <a:gd name="T1" fmla="*/ 0 h 339"/>
                <a:gd name="T2" fmla="*/ 11 w 451"/>
                <a:gd name="T3" fmla="*/ 0 h 339"/>
                <a:gd name="T4" fmla="*/ 0 w 451"/>
                <a:gd name="T5" fmla="*/ 11 h 339"/>
                <a:gd name="T6" fmla="*/ 0 w 451"/>
                <a:gd name="T7" fmla="*/ 329 h 339"/>
                <a:gd name="T8" fmla="*/ 11 w 451"/>
                <a:gd name="T9" fmla="*/ 339 h 339"/>
                <a:gd name="T10" fmla="*/ 441 w 451"/>
                <a:gd name="T11" fmla="*/ 339 h 339"/>
                <a:gd name="T12" fmla="*/ 451 w 451"/>
                <a:gd name="T13" fmla="*/ 329 h 339"/>
                <a:gd name="T14" fmla="*/ 451 w 451"/>
                <a:gd name="T15" fmla="*/ 11 h 339"/>
                <a:gd name="T16" fmla="*/ 441 w 451"/>
                <a:gd name="T1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1" h="339">
                  <a:moveTo>
                    <a:pt x="4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5"/>
                    <a:pt x="5" y="339"/>
                    <a:pt x="11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46" y="339"/>
                    <a:pt x="451" y="335"/>
                    <a:pt x="451" y="329"/>
                  </a:cubicBezTo>
                  <a:cubicBezTo>
                    <a:pt x="451" y="11"/>
                    <a:pt x="451" y="11"/>
                    <a:pt x="451" y="11"/>
                  </a:cubicBezTo>
                  <a:cubicBezTo>
                    <a:pt x="451" y="5"/>
                    <a:pt x="446" y="0"/>
                    <a:pt x="4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>
              <a:off x="2962462" y="3127958"/>
              <a:ext cx="70283" cy="1906045"/>
            </a:xfrm>
            <a:prstGeom prst="rect">
              <a:avLst/>
            </a:prstGeom>
            <a:solidFill>
              <a:srgbClr val="FF7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1798593" y="3195428"/>
              <a:ext cx="2398021" cy="1776727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16"/>
            <p:cNvSpPr>
              <a:spLocks noChangeArrowheads="1"/>
            </p:cNvSpPr>
            <p:nvPr/>
          </p:nvSpPr>
          <p:spPr bwMode="auto">
            <a:xfrm>
              <a:off x="2976518" y="3195428"/>
              <a:ext cx="39357" cy="1776727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2883747" y="4786612"/>
              <a:ext cx="222092" cy="78716"/>
            </a:xfrm>
            <a:custGeom>
              <a:avLst/>
              <a:gdLst>
                <a:gd name="T0" fmla="*/ 33 w 40"/>
                <a:gd name="T1" fmla="*/ 0 h 14"/>
                <a:gd name="T2" fmla="*/ 7 w 40"/>
                <a:gd name="T3" fmla="*/ 0 h 14"/>
                <a:gd name="T4" fmla="*/ 0 w 40"/>
                <a:gd name="T5" fmla="*/ 7 h 14"/>
                <a:gd name="T6" fmla="*/ 7 w 40"/>
                <a:gd name="T7" fmla="*/ 14 h 14"/>
                <a:gd name="T8" fmla="*/ 33 w 40"/>
                <a:gd name="T9" fmla="*/ 14 h 14"/>
                <a:gd name="T10" fmla="*/ 40 w 40"/>
                <a:gd name="T11" fmla="*/ 7 h 14"/>
                <a:gd name="T12" fmla="*/ 33 w 4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4">
                  <a:moveTo>
                    <a:pt x="3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6" y="14"/>
                    <a:pt x="40" y="11"/>
                    <a:pt x="40" y="7"/>
                  </a:cubicBezTo>
                  <a:cubicBezTo>
                    <a:pt x="40" y="3"/>
                    <a:pt x="36" y="0"/>
                    <a:pt x="33" y="0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2883747" y="4291827"/>
              <a:ext cx="222092" cy="78716"/>
            </a:xfrm>
            <a:custGeom>
              <a:avLst/>
              <a:gdLst>
                <a:gd name="T0" fmla="*/ 33 w 40"/>
                <a:gd name="T1" fmla="*/ 0 h 14"/>
                <a:gd name="T2" fmla="*/ 7 w 40"/>
                <a:gd name="T3" fmla="*/ 0 h 14"/>
                <a:gd name="T4" fmla="*/ 0 w 40"/>
                <a:gd name="T5" fmla="*/ 7 h 14"/>
                <a:gd name="T6" fmla="*/ 7 w 40"/>
                <a:gd name="T7" fmla="*/ 14 h 14"/>
                <a:gd name="T8" fmla="*/ 33 w 40"/>
                <a:gd name="T9" fmla="*/ 14 h 14"/>
                <a:gd name="T10" fmla="*/ 40 w 40"/>
                <a:gd name="T11" fmla="*/ 7 h 14"/>
                <a:gd name="T12" fmla="*/ 33 w 4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4">
                  <a:moveTo>
                    <a:pt x="3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6" y="14"/>
                    <a:pt x="40" y="11"/>
                    <a:pt x="40" y="7"/>
                  </a:cubicBezTo>
                  <a:cubicBezTo>
                    <a:pt x="40" y="3"/>
                    <a:pt x="36" y="0"/>
                    <a:pt x="33" y="0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9"/>
            <p:cNvSpPr/>
            <p:nvPr/>
          </p:nvSpPr>
          <p:spPr bwMode="auto">
            <a:xfrm>
              <a:off x="2883747" y="3797043"/>
              <a:ext cx="222092" cy="78716"/>
            </a:xfrm>
            <a:custGeom>
              <a:avLst/>
              <a:gdLst>
                <a:gd name="T0" fmla="*/ 33 w 40"/>
                <a:gd name="T1" fmla="*/ 0 h 14"/>
                <a:gd name="T2" fmla="*/ 7 w 40"/>
                <a:gd name="T3" fmla="*/ 0 h 14"/>
                <a:gd name="T4" fmla="*/ 0 w 40"/>
                <a:gd name="T5" fmla="*/ 7 h 14"/>
                <a:gd name="T6" fmla="*/ 7 w 40"/>
                <a:gd name="T7" fmla="*/ 14 h 14"/>
                <a:gd name="T8" fmla="*/ 33 w 40"/>
                <a:gd name="T9" fmla="*/ 14 h 14"/>
                <a:gd name="T10" fmla="*/ 40 w 40"/>
                <a:gd name="T11" fmla="*/ 7 h 14"/>
                <a:gd name="T12" fmla="*/ 33 w 4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4">
                  <a:moveTo>
                    <a:pt x="3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6" y="14"/>
                    <a:pt x="40" y="11"/>
                    <a:pt x="40" y="7"/>
                  </a:cubicBezTo>
                  <a:cubicBezTo>
                    <a:pt x="40" y="3"/>
                    <a:pt x="36" y="0"/>
                    <a:pt x="33" y="0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0"/>
            <p:cNvSpPr/>
            <p:nvPr/>
          </p:nvSpPr>
          <p:spPr bwMode="auto">
            <a:xfrm>
              <a:off x="2894991" y="3302257"/>
              <a:ext cx="216469" cy="78716"/>
            </a:xfrm>
            <a:custGeom>
              <a:avLst/>
              <a:gdLst>
                <a:gd name="T0" fmla="*/ 6 w 39"/>
                <a:gd name="T1" fmla="*/ 14 h 14"/>
                <a:gd name="T2" fmla="*/ 32 w 39"/>
                <a:gd name="T3" fmla="*/ 14 h 14"/>
                <a:gd name="T4" fmla="*/ 39 w 39"/>
                <a:gd name="T5" fmla="*/ 7 h 14"/>
                <a:gd name="T6" fmla="*/ 32 w 39"/>
                <a:gd name="T7" fmla="*/ 0 h 14"/>
                <a:gd name="T8" fmla="*/ 6 w 39"/>
                <a:gd name="T9" fmla="*/ 0 h 14"/>
                <a:gd name="T10" fmla="*/ 0 w 39"/>
                <a:gd name="T11" fmla="*/ 7 h 14"/>
                <a:gd name="T12" fmla="*/ 6 w 3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4">
                  <a:moveTo>
                    <a:pt x="6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6" y="14"/>
                    <a:pt x="39" y="11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21"/>
            <p:cNvSpPr>
              <a:spLocks noChangeArrowheads="1"/>
            </p:cNvSpPr>
            <p:nvPr/>
          </p:nvSpPr>
          <p:spPr bwMode="auto">
            <a:xfrm>
              <a:off x="1944780" y="4123150"/>
              <a:ext cx="888364" cy="843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2"/>
            <p:cNvSpPr>
              <a:spLocks noChangeArrowheads="1"/>
            </p:cNvSpPr>
            <p:nvPr/>
          </p:nvSpPr>
          <p:spPr bwMode="auto">
            <a:xfrm>
              <a:off x="1944780" y="4291827"/>
              <a:ext cx="888364" cy="78716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23"/>
            <p:cNvSpPr>
              <a:spLocks noChangeArrowheads="1"/>
            </p:cNvSpPr>
            <p:nvPr/>
          </p:nvSpPr>
          <p:spPr bwMode="auto">
            <a:xfrm>
              <a:off x="1944780" y="4454880"/>
              <a:ext cx="888364" cy="843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24"/>
            <p:cNvSpPr>
              <a:spLocks noChangeArrowheads="1"/>
            </p:cNvSpPr>
            <p:nvPr/>
          </p:nvSpPr>
          <p:spPr bwMode="auto">
            <a:xfrm>
              <a:off x="1944780" y="4623557"/>
              <a:ext cx="888364" cy="843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25"/>
            <p:cNvSpPr>
              <a:spLocks noChangeArrowheads="1"/>
            </p:cNvSpPr>
            <p:nvPr/>
          </p:nvSpPr>
          <p:spPr bwMode="auto">
            <a:xfrm>
              <a:off x="3162062" y="4123150"/>
              <a:ext cx="888364" cy="843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26"/>
            <p:cNvSpPr>
              <a:spLocks noChangeArrowheads="1"/>
            </p:cNvSpPr>
            <p:nvPr/>
          </p:nvSpPr>
          <p:spPr bwMode="auto">
            <a:xfrm>
              <a:off x="3162062" y="4291827"/>
              <a:ext cx="888364" cy="78716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27"/>
            <p:cNvSpPr>
              <a:spLocks noChangeArrowheads="1"/>
            </p:cNvSpPr>
            <p:nvPr/>
          </p:nvSpPr>
          <p:spPr bwMode="auto">
            <a:xfrm>
              <a:off x="3162062" y="3954473"/>
              <a:ext cx="888364" cy="843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28"/>
            <p:cNvSpPr>
              <a:spLocks noChangeArrowheads="1"/>
            </p:cNvSpPr>
            <p:nvPr/>
          </p:nvSpPr>
          <p:spPr bwMode="auto">
            <a:xfrm>
              <a:off x="3162062" y="3785797"/>
              <a:ext cx="888364" cy="843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29"/>
            <p:cNvSpPr>
              <a:spLocks noChangeArrowheads="1"/>
            </p:cNvSpPr>
            <p:nvPr/>
          </p:nvSpPr>
          <p:spPr bwMode="auto">
            <a:xfrm>
              <a:off x="3162062" y="3622743"/>
              <a:ext cx="888364" cy="843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30"/>
            <p:cNvSpPr>
              <a:spLocks noChangeArrowheads="1"/>
            </p:cNvSpPr>
            <p:nvPr/>
          </p:nvSpPr>
          <p:spPr bwMode="auto">
            <a:xfrm>
              <a:off x="3162062" y="3454067"/>
              <a:ext cx="888364" cy="843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31"/>
            <p:cNvSpPr>
              <a:spLocks noChangeArrowheads="1"/>
            </p:cNvSpPr>
            <p:nvPr/>
          </p:nvSpPr>
          <p:spPr bwMode="auto">
            <a:xfrm>
              <a:off x="3162062" y="4454880"/>
              <a:ext cx="539765" cy="843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星形: 五角 53"/>
            <p:cNvSpPr/>
            <p:nvPr/>
          </p:nvSpPr>
          <p:spPr>
            <a:xfrm>
              <a:off x="2071286" y="3319538"/>
              <a:ext cx="567879" cy="567879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Rectangle 31"/>
            <p:cNvSpPr>
              <a:spLocks noChangeArrowheads="1"/>
            </p:cNvSpPr>
            <p:nvPr/>
          </p:nvSpPr>
          <p:spPr bwMode="auto">
            <a:xfrm>
              <a:off x="3543136" y="4741631"/>
              <a:ext cx="539765" cy="84339"/>
            </a:xfrm>
            <a:prstGeom prst="rect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6489037" y="1551563"/>
            <a:ext cx="4987345" cy="15998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复习单词 词组</a:t>
            </a:r>
            <a:endParaRPr lang="zh-CN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8" name="KSO_Shape"/>
          <p:cNvSpPr/>
          <p:nvPr/>
        </p:nvSpPr>
        <p:spPr bwMode="auto">
          <a:xfrm flipH="1">
            <a:off x="5884915" y="1703772"/>
            <a:ext cx="451786" cy="1295384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9" name="星形: 五角 58"/>
          <p:cNvSpPr/>
          <p:nvPr/>
        </p:nvSpPr>
        <p:spPr>
          <a:xfrm>
            <a:off x="4983872" y="2049777"/>
            <a:ext cx="603376" cy="603375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489037" y="3259025"/>
            <a:ext cx="4987345" cy="15998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编写服务员与顾客对话</a:t>
            </a:r>
            <a:endParaRPr lang="zh-CN" altLang="en-US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1" name="KSO_Shape"/>
          <p:cNvSpPr/>
          <p:nvPr/>
        </p:nvSpPr>
        <p:spPr bwMode="auto">
          <a:xfrm flipH="1">
            <a:off x="5884915" y="3411234"/>
            <a:ext cx="451786" cy="1295384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2" name="星形: 五角 61"/>
          <p:cNvSpPr/>
          <p:nvPr/>
        </p:nvSpPr>
        <p:spPr>
          <a:xfrm>
            <a:off x="4983872" y="3757239"/>
            <a:ext cx="603376" cy="603375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256632" y="2588167"/>
            <a:ext cx="1392237" cy="139223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rgbClr val="FEFDFE"/>
                </a:solidFill>
              </a:rPr>
              <a:t>谢</a:t>
            </a:r>
            <a:endParaRPr lang="zh-CN" altLang="en-US" sz="4000" dirty="0">
              <a:solidFill>
                <a:srgbClr val="FEFDF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352132" y="2588167"/>
            <a:ext cx="1392237" cy="139223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rgbClr val="FEFDFE"/>
                </a:solidFill>
              </a:rPr>
              <a:t>谢</a:t>
            </a:r>
            <a:endParaRPr lang="zh-CN" altLang="en-US" sz="4000" dirty="0">
              <a:solidFill>
                <a:srgbClr val="FEFDF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6447632" y="2588167"/>
            <a:ext cx="1392237" cy="139223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rgbClr val="FEFDFE"/>
                </a:solidFill>
              </a:rPr>
              <a:t>观</a:t>
            </a:r>
            <a:endParaRPr lang="zh-CN" altLang="en-US" sz="4000" dirty="0">
              <a:solidFill>
                <a:srgbClr val="FEFDF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43132" y="2588167"/>
            <a:ext cx="1392237" cy="139223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rgbClr val="FEFDFE"/>
                </a:solidFill>
              </a:rPr>
              <a:t>看</a:t>
            </a:r>
            <a:endParaRPr lang="zh-CN" altLang="en-US" sz="4000" dirty="0">
              <a:solidFill>
                <a:srgbClr val="FEFDFE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239" y="3643238"/>
            <a:ext cx="29596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  <a:endParaRPr lang="zh-CN" altLang="en-US" sz="8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185239" y="5141349"/>
            <a:ext cx="2959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latin typeface="+mj-ea"/>
                <a:ea typeface="+mj-ea"/>
              </a:rPr>
              <a:t>contents</a:t>
            </a:r>
            <a:endParaRPr lang="zh-CN" altLang="en-US" sz="3600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5171" y="1499270"/>
            <a:ext cx="5076825" cy="4041968"/>
            <a:chOff x="5563633" y="832520"/>
            <a:chExt cx="5076825" cy="4041968"/>
          </a:xfrm>
        </p:grpSpPr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6256772" y="832520"/>
              <a:ext cx="4054376" cy="5530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dirty="0">
                  <a:latin typeface="+mj-ea"/>
                  <a:ea typeface="+mj-ea"/>
                </a:rPr>
                <a:t>What's your favorite food?</a:t>
              </a:r>
              <a:endParaRPr lang="en-US" altLang="zh-CN" sz="2000" dirty="0">
                <a:latin typeface="+mj-ea"/>
                <a:ea typeface="+mj-ea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563633" y="1501699"/>
              <a:ext cx="5076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KSO_Shape"/>
            <p:cNvSpPr/>
            <p:nvPr/>
          </p:nvSpPr>
          <p:spPr>
            <a:xfrm>
              <a:off x="5563634" y="859249"/>
              <a:ext cx="534246" cy="5333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>
                  <a:solidFill>
                    <a:srgbClr val="FFFFFF"/>
                  </a:solidFill>
                </a:rPr>
                <a:t>1</a:t>
              </a:r>
              <a:endParaRPr lang="en-US" sz="2800" b="1" dirty="0">
                <a:solidFill>
                  <a:srgbClr val="FFFFFF"/>
                </a:solidFill>
              </a:endParaRPr>
            </a:p>
          </p:txBody>
        </p:sp>
        <p:sp>
          <p:nvSpPr>
            <p:cNvPr id="76" name="Text Box 8"/>
            <p:cNvSpPr txBox="1">
              <a:spLocks noChangeArrowheads="1"/>
            </p:cNvSpPr>
            <p:nvPr/>
          </p:nvSpPr>
          <p:spPr bwMode="auto">
            <a:xfrm>
              <a:off x="6256772" y="1956783"/>
              <a:ext cx="4054376" cy="5530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dirty="0">
                  <a:latin typeface="+mj-ea"/>
                  <a:ea typeface="+mj-ea"/>
                </a:rPr>
                <a:t>Would you like to order now?</a:t>
              </a:r>
              <a:endParaRPr lang="en-US" altLang="zh-CN" sz="2000" dirty="0">
                <a:latin typeface="+mj-ea"/>
                <a:ea typeface="+mj-ea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5563633" y="2625962"/>
              <a:ext cx="5076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KSO_Shape"/>
            <p:cNvSpPr/>
            <p:nvPr/>
          </p:nvSpPr>
          <p:spPr>
            <a:xfrm>
              <a:off x="5563634" y="1983512"/>
              <a:ext cx="534246" cy="5333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FFFFFF"/>
                  </a:solidFill>
                </a:rPr>
                <a:t>2</a:t>
              </a:r>
              <a:endParaRPr lang="en-US" sz="2800" b="1" dirty="0">
                <a:solidFill>
                  <a:srgbClr val="FFFFFF"/>
                </a:solidFill>
              </a:endParaRPr>
            </a:p>
          </p:txBody>
        </p:sp>
        <p:sp>
          <p:nvSpPr>
            <p:cNvPr id="79" name="Text Box 8"/>
            <p:cNvSpPr txBox="1">
              <a:spLocks noChangeArrowheads="1"/>
            </p:cNvSpPr>
            <p:nvPr/>
          </p:nvSpPr>
          <p:spPr bwMode="auto">
            <a:xfrm>
              <a:off x="6257053" y="3080738"/>
              <a:ext cx="4383405" cy="5530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dirty="0">
                  <a:latin typeface="+mj-ea"/>
                  <a:ea typeface="+mj-ea"/>
                </a:rPr>
                <a:t>You often eat fast food,don't you?</a:t>
              </a:r>
              <a:endParaRPr lang="en-US" altLang="zh-CN" sz="2000" dirty="0">
                <a:latin typeface="+mj-ea"/>
                <a:ea typeface="+mj-ea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5563633" y="3750225"/>
              <a:ext cx="5076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KSO_Shape"/>
            <p:cNvSpPr/>
            <p:nvPr/>
          </p:nvSpPr>
          <p:spPr>
            <a:xfrm>
              <a:off x="5563634" y="3107775"/>
              <a:ext cx="534246" cy="5333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FFFFFF"/>
                  </a:solidFill>
                </a:rPr>
                <a:t>3</a:t>
              </a:r>
              <a:endParaRPr lang="en-US" sz="2800" b="1" dirty="0">
                <a:solidFill>
                  <a:srgbClr val="FFFFFF"/>
                </a:solidFill>
              </a:endParaRPr>
            </a:p>
          </p:txBody>
        </p:sp>
        <p:sp>
          <p:nvSpPr>
            <p:cNvPr id="82" name="Text Box 8"/>
            <p:cNvSpPr txBox="1">
              <a:spLocks noChangeArrowheads="1"/>
            </p:cNvSpPr>
            <p:nvPr/>
          </p:nvSpPr>
          <p:spPr bwMode="auto">
            <a:xfrm>
              <a:off x="6256772" y="4205309"/>
              <a:ext cx="4054376" cy="5530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dirty="0">
                  <a:latin typeface="+mj-ea"/>
                  <a:ea typeface="+mj-ea"/>
                </a:rPr>
                <a:t>She is a nice waitress.</a:t>
              </a:r>
              <a:endParaRPr lang="en-US" altLang="zh-CN" sz="2000" dirty="0">
                <a:latin typeface="+mj-ea"/>
                <a:ea typeface="+mj-ea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5563633" y="4874488"/>
              <a:ext cx="5076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KSO_Shape"/>
            <p:cNvSpPr/>
            <p:nvPr/>
          </p:nvSpPr>
          <p:spPr>
            <a:xfrm>
              <a:off x="5563634" y="4232038"/>
              <a:ext cx="534246" cy="5333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FFFFFF"/>
                  </a:solidFill>
                </a:rPr>
                <a:t>4</a:t>
              </a:r>
              <a:endParaRPr lang="en-US" sz="28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34" b="71835"/>
          <a:stretch>
            <a:fillRect/>
          </a:stretch>
        </p:blipFill>
        <p:spPr>
          <a:xfrm>
            <a:off x="8648055" y="665278"/>
            <a:ext cx="2271574" cy="316982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What's your favorite food?</a:t>
            </a:r>
            <a:endParaRPr lang="en-US" altLang="zh-CN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重点单词</a:t>
            </a:r>
            <a:endParaRPr lang="zh-CN" altLang="en-US" dirty="0"/>
          </a:p>
        </p:txBody>
      </p:sp>
      <p:sp>
        <p:nvSpPr>
          <p:cNvPr id="91" name="矩形 90"/>
          <p:cNvSpPr/>
          <p:nvPr/>
        </p:nvSpPr>
        <p:spPr>
          <a:xfrm>
            <a:off x="953770" y="1512570"/>
            <a:ext cx="5542280" cy="4645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restaurant</a:t>
            </a:r>
            <a:endParaRPr lang="en-US" altLang="zh-CN" sz="2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specialty</a:t>
            </a:r>
            <a:endParaRPr lang="en-US" altLang="zh-CN" sz="2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order</a:t>
            </a:r>
            <a:endParaRPr lang="en-US" altLang="zh-CN" sz="2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delicious</a:t>
            </a:r>
            <a:endParaRPr lang="en-US" altLang="zh-CN" sz="2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healthy</a:t>
            </a:r>
            <a:endParaRPr lang="en-US" altLang="zh-CN" sz="2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  <a:p>
            <a:pPr algn="ctr">
              <a:lnSpc>
                <a:spcPct val="150000"/>
              </a:lnSpc>
            </a:pPr>
            <a:endParaRPr lang="en-US" altLang="zh-CN" sz="2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0" y="2173605"/>
            <a:ext cx="321119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2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sym typeface="+mn-ea"/>
              </a:rPr>
              <a:t>tomato</a:t>
            </a:r>
            <a:endParaRPr lang="en-US" altLang="zh-CN" sz="2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sym typeface="+mn-ea"/>
              </a:rPr>
              <a:t>pizza</a:t>
            </a:r>
            <a:endParaRPr lang="en-US" altLang="zh-CN" sz="2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sym typeface="+mn-ea"/>
              </a:rPr>
              <a:t>dumpling</a:t>
            </a:r>
            <a:endParaRPr lang="en-US" altLang="zh-CN" sz="2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sym typeface="+mn-ea"/>
              </a:rPr>
              <a:t>sandwich</a:t>
            </a:r>
            <a:endParaRPr lang="en-US" altLang="zh-CN" sz="2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sym typeface="+mn-ea"/>
              </a:rPr>
              <a:t>steak</a:t>
            </a:r>
            <a:endParaRPr lang="en-US" altLang="zh-CN" sz="2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重点词组</a:t>
            </a:r>
            <a:endParaRPr lang="zh-CN" altLang="en-US" dirty="0"/>
          </a:p>
        </p:txBody>
      </p:sp>
      <p:sp>
        <p:nvSpPr>
          <p:cNvPr id="12" name="任意多边形 15"/>
          <p:cNvSpPr/>
          <p:nvPr>
            <p:custDataLst>
              <p:tags r:id="rId1"/>
            </p:custDataLst>
          </p:nvPr>
        </p:nvSpPr>
        <p:spPr>
          <a:xfrm rot="2935387">
            <a:off x="3706475" y="2579976"/>
            <a:ext cx="668600" cy="1831677"/>
          </a:xfrm>
          <a:custGeom>
            <a:avLst/>
            <a:gdLst>
              <a:gd name="connsiteX0" fmla="*/ 195477 w 1211330"/>
              <a:gd name="connsiteY0" fmla="*/ 0 h 3318525"/>
              <a:gd name="connsiteX1" fmla="*/ 390952 w 1211330"/>
              <a:gd name="connsiteY1" fmla="*/ 418555 h 3318525"/>
              <a:gd name="connsiteX2" fmla="*/ 293215 w 1211330"/>
              <a:gd name="connsiteY2" fmla="*/ 418555 h 3318525"/>
              <a:gd name="connsiteX3" fmla="*/ 293214 w 1211330"/>
              <a:gd name="connsiteY3" fmla="*/ 1480498 h 3318525"/>
              <a:gd name="connsiteX4" fmla="*/ 1107647 w 1211330"/>
              <a:gd name="connsiteY4" fmla="*/ 1480498 h 3318525"/>
              <a:gd name="connsiteX5" fmla="*/ 1107647 w 1211330"/>
              <a:gd name="connsiteY5" fmla="*/ 1481472 h 3318525"/>
              <a:gd name="connsiteX6" fmla="*/ 1111489 w 1211330"/>
              <a:gd name="connsiteY6" fmla="*/ 1480549 h 3318525"/>
              <a:gd name="connsiteX7" fmla="*/ 1163523 w 1211330"/>
              <a:gd name="connsiteY7" fmla="*/ 1496539 h 3318525"/>
              <a:gd name="connsiteX8" fmla="*/ 1211117 w 1211330"/>
              <a:gd name="connsiteY8" fmla="*/ 1590073 h 3318525"/>
              <a:gd name="connsiteX9" fmla="*/ 1210040 w 1211330"/>
              <a:gd name="connsiteY9" fmla="*/ 1590003 h 3318525"/>
              <a:gd name="connsiteX10" fmla="*/ 1210040 w 1211330"/>
              <a:gd name="connsiteY10" fmla="*/ 3083585 h 3318525"/>
              <a:gd name="connsiteX11" fmla="*/ 1005256 w 1211330"/>
              <a:gd name="connsiteY11" fmla="*/ 3318525 h 3318525"/>
              <a:gd name="connsiteX12" fmla="*/ 1005256 w 1211330"/>
              <a:gd name="connsiteY12" fmla="*/ 1686415 h 3318525"/>
              <a:gd name="connsiteX13" fmla="*/ 196122 w 1211330"/>
              <a:gd name="connsiteY13" fmla="*/ 1686415 h 3318525"/>
              <a:gd name="connsiteX14" fmla="*/ 196122 w 1211330"/>
              <a:gd name="connsiteY14" fmla="*/ 1684848 h 3318525"/>
              <a:gd name="connsiteX15" fmla="*/ 186505 w 1211330"/>
              <a:gd name="connsiteY15" fmla="*/ 1685338 h 3318525"/>
              <a:gd name="connsiteX16" fmla="*/ 99053 w 1211330"/>
              <a:gd name="connsiteY16" fmla="*/ 1571339 h 3318525"/>
              <a:gd name="connsiteX17" fmla="*/ 100472 w 1211330"/>
              <a:gd name="connsiteY17" fmla="*/ 1566970 h 3318525"/>
              <a:gd name="connsiteX18" fmla="*/ 97738 w 1211330"/>
              <a:gd name="connsiteY18" fmla="*/ 1566970 h 3318525"/>
              <a:gd name="connsiteX19" fmla="*/ 97738 w 1211330"/>
              <a:gd name="connsiteY19" fmla="*/ 418555 h 3318525"/>
              <a:gd name="connsiteX20" fmla="*/ 0 w 1211330"/>
              <a:gd name="connsiteY20" fmla="*/ 418555 h 331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1330" h="3318525">
                <a:moveTo>
                  <a:pt x="195477" y="0"/>
                </a:moveTo>
                <a:lnTo>
                  <a:pt x="390952" y="418555"/>
                </a:lnTo>
                <a:lnTo>
                  <a:pt x="293215" y="418555"/>
                </a:lnTo>
                <a:lnTo>
                  <a:pt x="293214" y="1480498"/>
                </a:lnTo>
                <a:lnTo>
                  <a:pt x="1107647" y="1480498"/>
                </a:lnTo>
                <a:lnTo>
                  <a:pt x="1107647" y="1481472"/>
                </a:lnTo>
                <a:lnTo>
                  <a:pt x="1111489" y="1480549"/>
                </a:lnTo>
                <a:cubicBezTo>
                  <a:pt x="1129639" y="1481111"/>
                  <a:pt x="1147640" y="1486462"/>
                  <a:pt x="1163523" y="1496539"/>
                </a:cubicBezTo>
                <a:cubicBezTo>
                  <a:pt x="1195291" y="1516694"/>
                  <a:pt x="1213536" y="1552550"/>
                  <a:pt x="1211117" y="1590073"/>
                </a:cubicBezTo>
                <a:lnTo>
                  <a:pt x="1210040" y="1590003"/>
                </a:lnTo>
                <a:lnTo>
                  <a:pt x="1210040" y="3083585"/>
                </a:lnTo>
                <a:lnTo>
                  <a:pt x="1005256" y="3318525"/>
                </a:lnTo>
                <a:lnTo>
                  <a:pt x="1005256" y="1686415"/>
                </a:lnTo>
                <a:lnTo>
                  <a:pt x="196122" y="1686415"/>
                </a:lnTo>
                <a:lnTo>
                  <a:pt x="196122" y="1684848"/>
                </a:lnTo>
                <a:lnTo>
                  <a:pt x="186505" y="1685338"/>
                </a:lnTo>
                <a:cubicBezTo>
                  <a:pt x="131260" y="1677287"/>
                  <a:pt x="92481" y="1626737"/>
                  <a:pt x="99053" y="1571339"/>
                </a:cubicBezTo>
                <a:lnTo>
                  <a:pt x="100472" y="1566970"/>
                </a:lnTo>
                <a:lnTo>
                  <a:pt x="97738" y="1566970"/>
                </a:lnTo>
                <a:lnTo>
                  <a:pt x="97738" y="418555"/>
                </a:lnTo>
                <a:lnTo>
                  <a:pt x="0" y="418555"/>
                </a:lnTo>
                <a:close/>
              </a:path>
            </a:pathLst>
          </a:custGeom>
          <a:solidFill>
            <a:schemeClr val="accent1"/>
          </a:solidFill>
          <a:ln w="28575" cap="flat" cmpd="sng" algn="ctr">
            <a:noFill/>
            <a:prstDash val="solid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3" name="任意多边形 14"/>
          <p:cNvSpPr/>
          <p:nvPr>
            <p:custDataLst>
              <p:tags r:id="rId2"/>
            </p:custDataLst>
          </p:nvPr>
        </p:nvSpPr>
        <p:spPr>
          <a:xfrm rot="8310640">
            <a:off x="3925551" y="3071549"/>
            <a:ext cx="668600" cy="1831677"/>
          </a:xfrm>
          <a:custGeom>
            <a:avLst/>
            <a:gdLst>
              <a:gd name="connsiteX0" fmla="*/ 195477 w 1211330"/>
              <a:gd name="connsiteY0" fmla="*/ 0 h 3318525"/>
              <a:gd name="connsiteX1" fmla="*/ 390952 w 1211330"/>
              <a:gd name="connsiteY1" fmla="*/ 418555 h 3318525"/>
              <a:gd name="connsiteX2" fmla="*/ 293215 w 1211330"/>
              <a:gd name="connsiteY2" fmla="*/ 418555 h 3318525"/>
              <a:gd name="connsiteX3" fmla="*/ 293214 w 1211330"/>
              <a:gd name="connsiteY3" fmla="*/ 1480498 h 3318525"/>
              <a:gd name="connsiteX4" fmla="*/ 1107647 w 1211330"/>
              <a:gd name="connsiteY4" fmla="*/ 1480498 h 3318525"/>
              <a:gd name="connsiteX5" fmla="*/ 1107647 w 1211330"/>
              <a:gd name="connsiteY5" fmla="*/ 1481472 h 3318525"/>
              <a:gd name="connsiteX6" fmla="*/ 1111489 w 1211330"/>
              <a:gd name="connsiteY6" fmla="*/ 1480549 h 3318525"/>
              <a:gd name="connsiteX7" fmla="*/ 1163523 w 1211330"/>
              <a:gd name="connsiteY7" fmla="*/ 1496539 h 3318525"/>
              <a:gd name="connsiteX8" fmla="*/ 1211117 w 1211330"/>
              <a:gd name="connsiteY8" fmla="*/ 1590073 h 3318525"/>
              <a:gd name="connsiteX9" fmla="*/ 1210040 w 1211330"/>
              <a:gd name="connsiteY9" fmla="*/ 1590003 h 3318525"/>
              <a:gd name="connsiteX10" fmla="*/ 1210040 w 1211330"/>
              <a:gd name="connsiteY10" fmla="*/ 3083585 h 3318525"/>
              <a:gd name="connsiteX11" fmla="*/ 1005256 w 1211330"/>
              <a:gd name="connsiteY11" fmla="*/ 3318525 h 3318525"/>
              <a:gd name="connsiteX12" fmla="*/ 1005256 w 1211330"/>
              <a:gd name="connsiteY12" fmla="*/ 1686415 h 3318525"/>
              <a:gd name="connsiteX13" fmla="*/ 196122 w 1211330"/>
              <a:gd name="connsiteY13" fmla="*/ 1686415 h 3318525"/>
              <a:gd name="connsiteX14" fmla="*/ 196122 w 1211330"/>
              <a:gd name="connsiteY14" fmla="*/ 1684848 h 3318525"/>
              <a:gd name="connsiteX15" fmla="*/ 186505 w 1211330"/>
              <a:gd name="connsiteY15" fmla="*/ 1685338 h 3318525"/>
              <a:gd name="connsiteX16" fmla="*/ 99053 w 1211330"/>
              <a:gd name="connsiteY16" fmla="*/ 1571339 h 3318525"/>
              <a:gd name="connsiteX17" fmla="*/ 100472 w 1211330"/>
              <a:gd name="connsiteY17" fmla="*/ 1566970 h 3318525"/>
              <a:gd name="connsiteX18" fmla="*/ 97738 w 1211330"/>
              <a:gd name="connsiteY18" fmla="*/ 1566970 h 3318525"/>
              <a:gd name="connsiteX19" fmla="*/ 97738 w 1211330"/>
              <a:gd name="connsiteY19" fmla="*/ 418555 h 3318525"/>
              <a:gd name="connsiteX20" fmla="*/ 0 w 1211330"/>
              <a:gd name="connsiteY20" fmla="*/ 418555 h 331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1330" h="3318525">
                <a:moveTo>
                  <a:pt x="195477" y="0"/>
                </a:moveTo>
                <a:lnTo>
                  <a:pt x="390952" y="418555"/>
                </a:lnTo>
                <a:lnTo>
                  <a:pt x="293215" y="418555"/>
                </a:lnTo>
                <a:lnTo>
                  <a:pt x="293214" y="1480498"/>
                </a:lnTo>
                <a:lnTo>
                  <a:pt x="1107647" y="1480498"/>
                </a:lnTo>
                <a:lnTo>
                  <a:pt x="1107647" y="1481472"/>
                </a:lnTo>
                <a:lnTo>
                  <a:pt x="1111489" y="1480549"/>
                </a:lnTo>
                <a:cubicBezTo>
                  <a:pt x="1129639" y="1481111"/>
                  <a:pt x="1147640" y="1486462"/>
                  <a:pt x="1163523" y="1496539"/>
                </a:cubicBezTo>
                <a:cubicBezTo>
                  <a:pt x="1195291" y="1516694"/>
                  <a:pt x="1213536" y="1552550"/>
                  <a:pt x="1211117" y="1590073"/>
                </a:cubicBezTo>
                <a:lnTo>
                  <a:pt x="1210040" y="1590003"/>
                </a:lnTo>
                <a:lnTo>
                  <a:pt x="1210040" y="3083585"/>
                </a:lnTo>
                <a:lnTo>
                  <a:pt x="1005256" y="3318525"/>
                </a:lnTo>
                <a:lnTo>
                  <a:pt x="1005256" y="1686415"/>
                </a:lnTo>
                <a:lnTo>
                  <a:pt x="196122" y="1686415"/>
                </a:lnTo>
                <a:lnTo>
                  <a:pt x="196122" y="1684848"/>
                </a:lnTo>
                <a:lnTo>
                  <a:pt x="186505" y="1685338"/>
                </a:lnTo>
                <a:cubicBezTo>
                  <a:pt x="131260" y="1677287"/>
                  <a:pt x="92481" y="1626737"/>
                  <a:pt x="99053" y="1571339"/>
                </a:cubicBezTo>
                <a:lnTo>
                  <a:pt x="100472" y="1566970"/>
                </a:lnTo>
                <a:lnTo>
                  <a:pt x="97738" y="1566970"/>
                </a:lnTo>
                <a:lnTo>
                  <a:pt x="97738" y="418555"/>
                </a:lnTo>
                <a:lnTo>
                  <a:pt x="0" y="418555"/>
                </a:lnTo>
                <a:close/>
              </a:path>
            </a:pathLst>
          </a:custGeom>
          <a:solidFill>
            <a:schemeClr val="accent1"/>
          </a:solidFill>
          <a:ln w="28575" cap="flat" cmpd="sng" algn="ctr">
            <a:noFill/>
            <a:prstDash val="solid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" name="任意多边形 16"/>
          <p:cNvSpPr/>
          <p:nvPr>
            <p:custDataLst>
              <p:tags r:id="rId3"/>
            </p:custDataLst>
          </p:nvPr>
        </p:nvSpPr>
        <p:spPr>
          <a:xfrm rot="19133679">
            <a:off x="3464070" y="2104484"/>
            <a:ext cx="668600" cy="1831677"/>
          </a:xfrm>
          <a:custGeom>
            <a:avLst/>
            <a:gdLst>
              <a:gd name="connsiteX0" fmla="*/ 195477 w 1211330"/>
              <a:gd name="connsiteY0" fmla="*/ 0 h 3318525"/>
              <a:gd name="connsiteX1" fmla="*/ 390952 w 1211330"/>
              <a:gd name="connsiteY1" fmla="*/ 418555 h 3318525"/>
              <a:gd name="connsiteX2" fmla="*/ 293215 w 1211330"/>
              <a:gd name="connsiteY2" fmla="*/ 418555 h 3318525"/>
              <a:gd name="connsiteX3" fmla="*/ 293214 w 1211330"/>
              <a:gd name="connsiteY3" fmla="*/ 1480498 h 3318525"/>
              <a:gd name="connsiteX4" fmla="*/ 1107647 w 1211330"/>
              <a:gd name="connsiteY4" fmla="*/ 1480498 h 3318525"/>
              <a:gd name="connsiteX5" fmla="*/ 1107647 w 1211330"/>
              <a:gd name="connsiteY5" fmla="*/ 1481472 h 3318525"/>
              <a:gd name="connsiteX6" fmla="*/ 1111489 w 1211330"/>
              <a:gd name="connsiteY6" fmla="*/ 1480549 h 3318525"/>
              <a:gd name="connsiteX7" fmla="*/ 1163523 w 1211330"/>
              <a:gd name="connsiteY7" fmla="*/ 1496539 h 3318525"/>
              <a:gd name="connsiteX8" fmla="*/ 1211117 w 1211330"/>
              <a:gd name="connsiteY8" fmla="*/ 1590073 h 3318525"/>
              <a:gd name="connsiteX9" fmla="*/ 1210040 w 1211330"/>
              <a:gd name="connsiteY9" fmla="*/ 1590003 h 3318525"/>
              <a:gd name="connsiteX10" fmla="*/ 1210040 w 1211330"/>
              <a:gd name="connsiteY10" fmla="*/ 3083585 h 3318525"/>
              <a:gd name="connsiteX11" fmla="*/ 1005256 w 1211330"/>
              <a:gd name="connsiteY11" fmla="*/ 3318525 h 3318525"/>
              <a:gd name="connsiteX12" fmla="*/ 1005256 w 1211330"/>
              <a:gd name="connsiteY12" fmla="*/ 1686415 h 3318525"/>
              <a:gd name="connsiteX13" fmla="*/ 196122 w 1211330"/>
              <a:gd name="connsiteY13" fmla="*/ 1686415 h 3318525"/>
              <a:gd name="connsiteX14" fmla="*/ 196122 w 1211330"/>
              <a:gd name="connsiteY14" fmla="*/ 1684848 h 3318525"/>
              <a:gd name="connsiteX15" fmla="*/ 186505 w 1211330"/>
              <a:gd name="connsiteY15" fmla="*/ 1685338 h 3318525"/>
              <a:gd name="connsiteX16" fmla="*/ 99053 w 1211330"/>
              <a:gd name="connsiteY16" fmla="*/ 1571339 h 3318525"/>
              <a:gd name="connsiteX17" fmla="*/ 100472 w 1211330"/>
              <a:gd name="connsiteY17" fmla="*/ 1566970 h 3318525"/>
              <a:gd name="connsiteX18" fmla="*/ 97738 w 1211330"/>
              <a:gd name="connsiteY18" fmla="*/ 1566970 h 3318525"/>
              <a:gd name="connsiteX19" fmla="*/ 97738 w 1211330"/>
              <a:gd name="connsiteY19" fmla="*/ 418555 h 3318525"/>
              <a:gd name="connsiteX20" fmla="*/ 0 w 1211330"/>
              <a:gd name="connsiteY20" fmla="*/ 418555 h 331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1330" h="3318525">
                <a:moveTo>
                  <a:pt x="195477" y="0"/>
                </a:moveTo>
                <a:lnTo>
                  <a:pt x="390952" y="418555"/>
                </a:lnTo>
                <a:lnTo>
                  <a:pt x="293215" y="418555"/>
                </a:lnTo>
                <a:lnTo>
                  <a:pt x="293214" y="1480498"/>
                </a:lnTo>
                <a:lnTo>
                  <a:pt x="1107647" y="1480498"/>
                </a:lnTo>
                <a:lnTo>
                  <a:pt x="1107647" y="1481472"/>
                </a:lnTo>
                <a:lnTo>
                  <a:pt x="1111489" y="1480549"/>
                </a:lnTo>
                <a:cubicBezTo>
                  <a:pt x="1129639" y="1481111"/>
                  <a:pt x="1147640" y="1486462"/>
                  <a:pt x="1163523" y="1496539"/>
                </a:cubicBezTo>
                <a:cubicBezTo>
                  <a:pt x="1195291" y="1516694"/>
                  <a:pt x="1213536" y="1552550"/>
                  <a:pt x="1211117" y="1590073"/>
                </a:cubicBezTo>
                <a:lnTo>
                  <a:pt x="1210040" y="1590003"/>
                </a:lnTo>
                <a:lnTo>
                  <a:pt x="1210040" y="3083585"/>
                </a:lnTo>
                <a:lnTo>
                  <a:pt x="1005256" y="3318525"/>
                </a:lnTo>
                <a:lnTo>
                  <a:pt x="1005256" y="1686415"/>
                </a:lnTo>
                <a:lnTo>
                  <a:pt x="196122" y="1686415"/>
                </a:lnTo>
                <a:lnTo>
                  <a:pt x="196122" y="1684848"/>
                </a:lnTo>
                <a:lnTo>
                  <a:pt x="186505" y="1685338"/>
                </a:lnTo>
                <a:cubicBezTo>
                  <a:pt x="131260" y="1677287"/>
                  <a:pt x="92481" y="1626737"/>
                  <a:pt x="99053" y="1571339"/>
                </a:cubicBezTo>
                <a:lnTo>
                  <a:pt x="100472" y="1566970"/>
                </a:lnTo>
                <a:lnTo>
                  <a:pt x="97738" y="1566970"/>
                </a:lnTo>
                <a:lnTo>
                  <a:pt x="97738" y="418555"/>
                </a:lnTo>
                <a:lnTo>
                  <a:pt x="0" y="418555"/>
                </a:lnTo>
                <a:close/>
              </a:path>
            </a:pathLst>
          </a:custGeom>
          <a:solidFill>
            <a:schemeClr val="accent1"/>
          </a:solidFill>
          <a:ln w="28575" cap="flat" cmpd="sng" algn="ctr">
            <a:noFill/>
            <a:prstDash val="solid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78545" y="4603845"/>
            <a:ext cx="2276897" cy="14577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+mn-ea"/>
              </a:rPr>
              <a:t>have no idea</a:t>
            </a:r>
            <a:endParaRPr lang="en-US" altLang="zh-CN" sz="1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7659" y="1666457"/>
            <a:ext cx="2276897" cy="14577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+mn-ea"/>
              </a:rPr>
              <a:t>many kinds of</a:t>
            </a:r>
            <a:endParaRPr lang="en-US" altLang="zh-CN" sz="1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72840" y="2110740"/>
            <a:ext cx="3420745" cy="626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+mn-ea"/>
              </a:rPr>
              <a:t>keep healthy</a:t>
            </a:r>
            <a:endParaRPr lang="en-US" altLang="zh-CN" sz="1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任意多边形 29"/>
          <p:cNvSpPr/>
          <p:nvPr/>
        </p:nvSpPr>
        <p:spPr>
          <a:xfrm rot="3152299">
            <a:off x="2873814" y="3178477"/>
            <a:ext cx="516319" cy="1334310"/>
          </a:xfrm>
          <a:custGeom>
            <a:avLst/>
            <a:gdLst>
              <a:gd name="connsiteX0" fmla="*/ 84221 w 349326"/>
              <a:gd name="connsiteY0" fmla="*/ 0 h 902754"/>
              <a:gd name="connsiteX1" fmla="*/ 258891 w 349326"/>
              <a:gd name="connsiteY1" fmla="*/ 0 h 902754"/>
              <a:gd name="connsiteX2" fmla="*/ 261995 w 349326"/>
              <a:gd name="connsiteY2" fmla="*/ 528251 h 902754"/>
              <a:gd name="connsiteX3" fmla="*/ 349326 w 349326"/>
              <a:gd name="connsiteY3" fmla="*/ 527738 h 902754"/>
              <a:gd name="connsiteX4" fmla="*/ 176860 w 349326"/>
              <a:gd name="connsiteY4" fmla="*/ 902754 h 902754"/>
              <a:gd name="connsiteX5" fmla="*/ 0 w 349326"/>
              <a:gd name="connsiteY5" fmla="*/ 529791 h 902754"/>
              <a:gd name="connsiteX6" fmla="*/ 87331 w 349326"/>
              <a:gd name="connsiteY6" fmla="*/ 529278 h 90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326" h="902754">
                <a:moveTo>
                  <a:pt x="84221" y="0"/>
                </a:moveTo>
                <a:lnTo>
                  <a:pt x="258891" y="0"/>
                </a:lnTo>
                <a:lnTo>
                  <a:pt x="261995" y="528251"/>
                </a:lnTo>
                <a:lnTo>
                  <a:pt x="349326" y="527738"/>
                </a:lnTo>
                <a:lnTo>
                  <a:pt x="176860" y="902754"/>
                </a:lnTo>
                <a:lnTo>
                  <a:pt x="0" y="529791"/>
                </a:lnTo>
                <a:lnTo>
                  <a:pt x="87331" y="529278"/>
                </a:lnTo>
                <a:close/>
              </a:path>
            </a:pathLst>
          </a:cu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0867" y="4470910"/>
            <a:ext cx="2931841" cy="82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such as</a:t>
            </a:r>
            <a:endParaRPr lang="en-US" altLang="zh-CN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248525" y="1476375"/>
            <a:ext cx="0" cy="4838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368538" y="1390231"/>
            <a:ext cx="4183915" cy="50581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各种各样的</a:t>
            </a:r>
            <a:endParaRPr lang="zh-CN" altLang="en-US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保持健康</a:t>
            </a:r>
            <a:endParaRPr lang="zh-CN" altLang="en-US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不知道</a:t>
            </a:r>
            <a:endParaRPr lang="zh-CN" altLang="en-US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例如</a:t>
            </a:r>
            <a:endParaRPr lang="zh-CN" altLang="en-US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重点句型</a:t>
            </a:r>
            <a:endParaRPr lang="zh-CN" altLang="en-US" dirty="0"/>
          </a:p>
        </p:txBody>
      </p:sp>
      <p:sp>
        <p:nvSpPr>
          <p:cNvPr id="14" name="自由: 形状 13"/>
          <p:cNvSpPr>
            <a:spLocks noChangeArrowheads="1"/>
          </p:cNvSpPr>
          <p:nvPr/>
        </p:nvSpPr>
        <p:spPr bwMode="auto">
          <a:xfrm rot="21599018">
            <a:off x="1683835" y="3285142"/>
            <a:ext cx="1706715" cy="341981"/>
          </a:xfrm>
          <a:custGeom>
            <a:avLst/>
            <a:gdLst>
              <a:gd name="connsiteX0" fmla="*/ 1569820 w 1706715"/>
              <a:gd name="connsiteY0" fmla="*/ 0 h 341981"/>
              <a:gd name="connsiteX1" fmla="*/ 1706715 w 1706715"/>
              <a:gd name="connsiteY1" fmla="*/ 170991 h 341981"/>
              <a:gd name="connsiteX2" fmla="*/ 1569820 w 1706715"/>
              <a:gd name="connsiteY2" fmla="*/ 341981 h 341981"/>
              <a:gd name="connsiteX3" fmla="*/ 0 w 1706715"/>
              <a:gd name="connsiteY3" fmla="*/ 341981 h 341981"/>
              <a:gd name="connsiteX4" fmla="*/ 98 w 1706715"/>
              <a:gd name="connsiteY4" fmla="*/ 0 h 34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715" h="341981">
                <a:moveTo>
                  <a:pt x="1569820" y="0"/>
                </a:moveTo>
                <a:lnTo>
                  <a:pt x="1706715" y="170991"/>
                </a:lnTo>
                <a:lnTo>
                  <a:pt x="1569820" y="341981"/>
                </a:lnTo>
                <a:lnTo>
                  <a:pt x="0" y="341981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square" lIns="648000" tIns="0" bIns="0" anchor="ctr">
            <a:noAutofit/>
          </a:bodyPr>
          <a:lstStyle/>
          <a:p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 rot="21599018">
            <a:off x="3229337" y="3284910"/>
            <a:ext cx="244188" cy="341388"/>
          </a:xfrm>
          <a:prstGeom prst="chevron">
            <a:avLst>
              <a:gd name="adj" fmla="val 55472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>
              <a:lnSpc>
                <a:spcPct val="120000"/>
              </a:lnSpc>
            </a:pP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14519" y="2082126"/>
            <a:ext cx="640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latin typeface="Bernard MT Condensed" panose="02050806060905020404" pitchFamily="18" charset="0"/>
              </a:rPr>
              <a:t>“</a:t>
            </a:r>
            <a:endParaRPr lang="zh-CN" altLang="en-US" sz="4800" b="1" dirty="0">
              <a:latin typeface="Bernard MT Condensed" panose="02050806060905020404" pitchFamily="18" charset="0"/>
            </a:endParaRPr>
          </a:p>
        </p:txBody>
      </p:sp>
      <p:sp>
        <p:nvSpPr>
          <p:cNvPr id="17" name="MH_Other_4"/>
          <p:cNvSpPr/>
          <p:nvPr>
            <p:custDataLst>
              <p:tags r:id="rId1"/>
            </p:custDataLst>
          </p:nvPr>
        </p:nvSpPr>
        <p:spPr bwMode="auto">
          <a:xfrm>
            <a:off x="792163" y="3284875"/>
            <a:ext cx="1533879" cy="766939"/>
          </a:xfrm>
          <a:custGeom>
            <a:avLst/>
            <a:gdLst>
              <a:gd name="T0" fmla="*/ 0 w 503"/>
              <a:gd name="T1" fmla="*/ 0 h 252"/>
              <a:gd name="T2" fmla="*/ 2147483646 w 503"/>
              <a:gd name="T3" fmla="*/ 2147483646 h 252"/>
              <a:gd name="T4" fmla="*/ 2147483646 w 503"/>
              <a:gd name="T5" fmla="*/ 0 h 252"/>
              <a:gd name="T6" fmla="*/ 0 w 503"/>
              <a:gd name="T7" fmla="*/ 0 h 25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3" h="252">
                <a:moveTo>
                  <a:pt x="0" y="0"/>
                </a:moveTo>
                <a:cubicBezTo>
                  <a:pt x="0" y="139"/>
                  <a:pt x="112" y="252"/>
                  <a:pt x="251" y="252"/>
                </a:cubicBezTo>
                <a:cubicBezTo>
                  <a:pt x="390" y="252"/>
                  <a:pt x="503" y="139"/>
                  <a:pt x="50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bIns="36000"/>
          <a:lstStyle/>
          <a:p>
            <a:endParaRPr lang="zh-CN" altLang="en-US" sz="320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2163" y="2030505"/>
            <a:ext cx="2598436" cy="11266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+mj-ea"/>
                <a:ea typeface="+mj-ea"/>
              </a:rPr>
              <a:t>What do you think of dumplings?</a:t>
            </a:r>
            <a:endParaRPr lang="zh-CN" altLang="en-US" sz="1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自由: 形状 20"/>
          <p:cNvSpPr>
            <a:spLocks noChangeArrowheads="1"/>
          </p:cNvSpPr>
          <p:nvPr/>
        </p:nvSpPr>
        <p:spPr bwMode="auto">
          <a:xfrm rot="21599018">
            <a:off x="1683835" y="5710386"/>
            <a:ext cx="1706715" cy="341981"/>
          </a:xfrm>
          <a:custGeom>
            <a:avLst/>
            <a:gdLst>
              <a:gd name="connsiteX0" fmla="*/ 1569820 w 1706715"/>
              <a:gd name="connsiteY0" fmla="*/ 0 h 341981"/>
              <a:gd name="connsiteX1" fmla="*/ 1706715 w 1706715"/>
              <a:gd name="connsiteY1" fmla="*/ 170991 h 341981"/>
              <a:gd name="connsiteX2" fmla="*/ 1569820 w 1706715"/>
              <a:gd name="connsiteY2" fmla="*/ 341981 h 341981"/>
              <a:gd name="connsiteX3" fmla="*/ 0 w 1706715"/>
              <a:gd name="connsiteY3" fmla="*/ 341981 h 341981"/>
              <a:gd name="connsiteX4" fmla="*/ 98 w 1706715"/>
              <a:gd name="connsiteY4" fmla="*/ 0 h 34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715" h="341981">
                <a:moveTo>
                  <a:pt x="1569820" y="0"/>
                </a:moveTo>
                <a:lnTo>
                  <a:pt x="1706715" y="170991"/>
                </a:lnTo>
                <a:lnTo>
                  <a:pt x="1569820" y="341981"/>
                </a:lnTo>
                <a:lnTo>
                  <a:pt x="0" y="341981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square" lIns="648000" tIns="0" bIns="0" anchor="ctr">
            <a:noAutofit/>
          </a:bodyPr>
          <a:lstStyle/>
          <a:p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 rot="21599018">
            <a:off x="3229337" y="5710154"/>
            <a:ext cx="244188" cy="341388"/>
          </a:xfrm>
          <a:prstGeom prst="chevron">
            <a:avLst>
              <a:gd name="adj" fmla="val 55472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>
              <a:lnSpc>
                <a:spcPct val="120000"/>
              </a:lnSpc>
            </a:pP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MH_Other_4"/>
          <p:cNvSpPr/>
          <p:nvPr>
            <p:custDataLst>
              <p:tags r:id="rId2"/>
            </p:custDataLst>
          </p:nvPr>
        </p:nvSpPr>
        <p:spPr bwMode="auto">
          <a:xfrm>
            <a:off x="792163" y="5710119"/>
            <a:ext cx="1533879" cy="766939"/>
          </a:xfrm>
          <a:custGeom>
            <a:avLst/>
            <a:gdLst>
              <a:gd name="T0" fmla="*/ 0 w 503"/>
              <a:gd name="T1" fmla="*/ 0 h 252"/>
              <a:gd name="T2" fmla="*/ 2147483646 w 503"/>
              <a:gd name="T3" fmla="*/ 2147483646 h 252"/>
              <a:gd name="T4" fmla="*/ 2147483646 w 503"/>
              <a:gd name="T5" fmla="*/ 0 h 252"/>
              <a:gd name="T6" fmla="*/ 0 w 503"/>
              <a:gd name="T7" fmla="*/ 0 h 25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03" h="252">
                <a:moveTo>
                  <a:pt x="0" y="0"/>
                </a:moveTo>
                <a:cubicBezTo>
                  <a:pt x="0" y="139"/>
                  <a:pt x="112" y="252"/>
                  <a:pt x="251" y="252"/>
                </a:cubicBezTo>
                <a:cubicBezTo>
                  <a:pt x="390" y="252"/>
                  <a:pt x="503" y="139"/>
                  <a:pt x="50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bIns="36000"/>
          <a:lstStyle/>
          <a:p>
            <a:endParaRPr lang="zh-CN" altLang="en-US" sz="3200"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2163" y="4455749"/>
            <a:ext cx="2598436" cy="11266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+mj-ea"/>
                <a:ea typeface="+mj-ea"/>
              </a:rPr>
              <a:t>How do you like hamburgers?</a:t>
            </a:r>
            <a:endParaRPr lang="en-US" altLang="zh-CN" sz="1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27033" y="2055905"/>
            <a:ext cx="5069113" cy="4647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They are/taste delicious.</a:t>
            </a:r>
            <a:endParaRPr lang="en-US" altLang="zh-CN" sz="20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 like them very much.</a:t>
            </a:r>
            <a:endParaRPr lang="en-US" altLang="zh-CN" sz="20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zh-CN" sz="20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Freeform 66"/>
          <p:cNvSpPr>
            <a:spLocks noEditPoints="1"/>
          </p:cNvSpPr>
          <p:nvPr/>
        </p:nvSpPr>
        <p:spPr bwMode="auto">
          <a:xfrm rot="218059">
            <a:off x="1268534" y="3372878"/>
            <a:ext cx="581136" cy="587189"/>
          </a:xfrm>
          <a:custGeom>
            <a:avLst/>
            <a:gdLst/>
            <a:ahLst/>
            <a:cxnLst>
              <a:cxn ang="0">
                <a:pos x="166" y="76"/>
              </a:cxn>
              <a:cxn ang="0">
                <a:pos x="287" y="94"/>
              </a:cxn>
              <a:cxn ang="0">
                <a:pos x="168" y="226"/>
              </a:cxn>
              <a:cxn ang="0">
                <a:pos x="69" y="274"/>
              </a:cxn>
              <a:cxn ang="0">
                <a:pos x="0" y="122"/>
              </a:cxn>
              <a:cxn ang="0">
                <a:pos x="107" y="99"/>
              </a:cxn>
              <a:cxn ang="0">
                <a:pos x="102" y="177"/>
              </a:cxn>
              <a:cxn ang="0">
                <a:pos x="99" y="173"/>
              </a:cxn>
              <a:cxn ang="0">
                <a:pos x="132" y="154"/>
              </a:cxn>
              <a:cxn ang="0">
                <a:pos x="217" y="111"/>
              </a:cxn>
              <a:cxn ang="0">
                <a:pos x="234" y="109"/>
              </a:cxn>
              <a:cxn ang="0">
                <a:pos x="197" y="101"/>
              </a:cxn>
              <a:cxn ang="0">
                <a:pos x="172" y="132"/>
              </a:cxn>
              <a:cxn ang="0">
                <a:pos x="184" y="137"/>
              </a:cxn>
              <a:cxn ang="0">
                <a:pos x="215" y="122"/>
              </a:cxn>
              <a:cxn ang="0">
                <a:pos x="131" y="212"/>
              </a:cxn>
              <a:cxn ang="0">
                <a:pos x="83" y="267"/>
              </a:cxn>
              <a:cxn ang="0">
                <a:pos x="83" y="254"/>
              </a:cxn>
              <a:cxn ang="0">
                <a:pos x="79" y="257"/>
              </a:cxn>
              <a:cxn ang="0">
                <a:pos x="159" y="105"/>
              </a:cxn>
              <a:cxn ang="0">
                <a:pos x="147" y="90"/>
              </a:cxn>
              <a:cxn ang="0">
                <a:pos x="149" y="97"/>
              </a:cxn>
              <a:cxn ang="0">
                <a:pos x="85" y="156"/>
              </a:cxn>
              <a:cxn ang="0">
                <a:pos x="166" y="208"/>
              </a:cxn>
              <a:cxn ang="0">
                <a:pos x="184" y="195"/>
              </a:cxn>
              <a:cxn ang="0">
                <a:pos x="189" y="170"/>
              </a:cxn>
              <a:cxn ang="0">
                <a:pos x="203" y="202"/>
              </a:cxn>
              <a:cxn ang="0">
                <a:pos x="204" y="215"/>
              </a:cxn>
              <a:cxn ang="0">
                <a:pos x="211" y="240"/>
              </a:cxn>
              <a:cxn ang="0">
                <a:pos x="203" y="187"/>
              </a:cxn>
              <a:cxn ang="0">
                <a:pos x="253" y="106"/>
              </a:cxn>
              <a:cxn ang="0">
                <a:pos x="183" y="101"/>
              </a:cxn>
              <a:cxn ang="0">
                <a:pos x="183" y="101"/>
              </a:cxn>
              <a:cxn ang="0">
                <a:pos x="132" y="47"/>
              </a:cxn>
              <a:cxn ang="0">
                <a:pos x="137" y="53"/>
              </a:cxn>
              <a:cxn ang="0">
                <a:pos x="201" y="173"/>
              </a:cxn>
              <a:cxn ang="0">
                <a:pos x="183" y="191"/>
              </a:cxn>
              <a:cxn ang="0">
                <a:pos x="71" y="144"/>
              </a:cxn>
              <a:cxn ang="0">
                <a:pos x="180" y="223"/>
              </a:cxn>
              <a:cxn ang="0">
                <a:pos x="184" y="212"/>
              </a:cxn>
              <a:cxn ang="0">
                <a:pos x="123" y="88"/>
              </a:cxn>
              <a:cxn ang="0">
                <a:pos x="135" y="76"/>
              </a:cxn>
              <a:cxn ang="0">
                <a:pos x="59" y="133"/>
              </a:cxn>
              <a:cxn ang="0">
                <a:pos x="58" y="126"/>
              </a:cxn>
              <a:cxn ang="0">
                <a:pos x="75" y="112"/>
              </a:cxn>
              <a:cxn ang="0">
                <a:pos x="82" y="109"/>
              </a:cxn>
              <a:cxn ang="0">
                <a:pos x="97" y="109"/>
              </a:cxn>
              <a:cxn ang="0">
                <a:pos x="194" y="234"/>
              </a:cxn>
              <a:cxn ang="0">
                <a:pos x="197" y="226"/>
              </a:cxn>
              <a:cxn ang="0">
                <a:pos x="71" y="128"/>
              </a:cxn>
              <a:cxn ang="0">
                <a:pos x="131" y="216"/>
              </a:cxn>
              <a:cxn ang="0">
                <a:pos x="149" y="94"/>
              </a:cxn>
              <a:cxn ang="0">
                <a:pos x="106" y="118"/>
              </a:cxn>
              <a:cxn ang="0">
                <a:pos x="109" y="114"/>
              </a:cxn>
              <a:cxn ang="0">
                <a:pos x="40" y="130"/>
              </a:cxn>
              <a:cxn ang="0">
                <a:pos x="110" y="227"/>
              </a:cxn>
              <a:cxn ang="0">
                <a:pos x="127" y="102"/>
              </a:cxn>
              <a:cxn ang="0">
                <a:pos x="155" y="71"/>
              </a:cxn>
              <a:cxn ang="0">
                <a:pos x="154" y="73"/>
              </a:cxn>
            </a:cxnLst>
            <a:rect l="0" t="0" r="r" b="b"/>
            <a:pathLst>
              <a:path w="287" h="289">
                <a:moveTo>
                  <a:pt x="130" y="0"/>
                </a:moveTo>
                <a:lnTo>
                  <a:pt x="130" y="0"/>
                </a:lnTo>
                <a:lnTo>
                  <a:pt x="138" y="7"/>
                </a:lnTo>
                <a:lnTo>
                  <a:pt x="144" y="15"/>
                </a:lnTo>
                <a:lnTo>
                  <a:pt x="149" y="24"/>
                </a:lnTo>
                <a:lnTo>
                  <a:pt x="154" y="33"/>
                </a:lnTo>
                <a:lnTo>
                  <a:pt x="161" y="53"/>
                </a:lnTo>
                <a:lnTo>
                  <a:pt x="166" y="76"/>
                </a:lnTo>
                <a:lnTo>
                  <a:pt x="166" y="76"/>
                </a:lnTo>
                <a:lnTo>
                  <a:pt x="168" y="84"/>
                </a:lnTo>
                <a:lnTo>
                  <a:pt x="170" y="91"/>
                </a:lnTo>
                <a:lnTo>
                  <a:pt x="170" y="91"/>
                </a:lnTo>
                <a:lnTo>
                  <a:pt x="183" y="90"/>
                </a:lnTo>
                <a:lnTo>
                  <a:pt x="197" y="87"/>
                </a:lnTo>
                <a:lnTo>
                  <a:pt x="213" y="87"/>
                </a:lnTo>
                <a:lnTo>
                  <a:pt x="228" y="87"/>
                </a:lnTo>
                <a:lnTo>
                  <a:pt x="258" y="90"/>
                </a:lnTo>
                <a:lnTo>
                  <a:pt x="287" y="94"/>
                </a:lnTo>
                <a:lnTo>
                  <a:pt x="287" y="94"/>
                </a:lnTo>
                <a:lnTo>
                  <a:pt x="249" y="125"/>
                </a:lnTo>
                <a:lnTo>
                  <a:pt x="229" y="140"/>
                </a:lnTo>
                <a:lnTo>
                  <a:pt x="211" y="154"/>
                </a:lnTo>
                <a:lnTo>
                  <a:pt x="229" y="267"/>
                </a:lnTo>
                <a:lnTo>
                  <a:pt x="229" y="267"/>
                </a:lnTo>
                <a:lnTo>
                  <a:pt x="208" y="255"/>
                </a:lnTo>
                <a:lnTo>
                  <a:pt x="187" y="241"/>
                </a:lnTo>
                <a:lnTo>
                  <a:pt x="168" y="226"/>
                </a:lnTo>
                <a:lnTo>
                  <a:pt x="148" y="209"/>
                </a:lnTo>
                <a:lnTo>
                  <a:pt x="148" y="209"/>
                </a:lnTo>
                <a:lnTo>
                  <a:pt x="130" y="232"/>
                </a:lnTo>
                <a:lnTo>
                  <a:pt x="111" y="253"/>
                </a:lnTo>
                <a:lnTo>
                  <a:pt x="90" y="272"/>
                </a:lnTo>
                <a:lnTo>
                  <a:pt x="80" y="281"/>
                </a:lnTo>
                <a:lnTo>
                  <a:pt x="68" y="289"/>
                </a:lnTo>
                <a:lnTo>
                  <a:pt x="68" y="289"/>
                </a:lnTo>
                <a:lnTo>
                  <a:pt x="69" y="274"/>
                </a:lnTo>
                <a:lnTo>
                  <a:pt x="72" y="258"/>
                </a:lnTo>
                <a:lnTo>
                  <a:pt x="78" y="229"/>
                </a:lnTo>
                <a:lnTo>
                  <a:pt x="85" y="201"/>
                </a:lnTo>
                <a:lnTo>
                  <a:pt x="89" y="173"/>
                </a:lnTo>
                <a:lnTo>
                  <a:pt x="89" y="173"/>
                </a:lnTo>
                <a:lnTo>
                  <a:pt x="68" y="158"/>
                </a:lnTo>
                <a:lnTo>
                  <a:pt x="45" y="146"/>
                </a:lnTo>
                <a:lnTo>
                  <a:pt x="0" y="122"/>
                </a:lnTo>
                <a:lnTo>
                  <a:pt x="0" y="122"/>
                </a:lnTo>
                <a:lnTo>
                  <a:pt x="0" y="122"/>
                </a:lnTo>
                <a:lnTo>
                  <a:pt x="0" y="121"/>
                </a:lnTo>
                <a:lnTo>
                  <a:pt x="3" y="118"/>
                </a:lnTo>
                <a:lnTo>
                  <a:pt x="12" y="114"/>
                </a:lnTo>
                <a:lnTo>
                  <a:pt x="12" y="114"/>
                </a:lnTo>
                <a:lnTo>
                  <a:pt x="34" y="109"/>
                </a:lnTo>
                <a:lnTo>
                  <a:pt x="57" y="105"/>
                </a:lnTo>
                <a:lnTo>
                  <a:pt x="82" y="101"/>
                </a:lnTo>
                <a:lnTo>
                  <a:pt x="107" y="99"/>
                </a:lnTo>
                <a:lnTo>
                  <a:pt x="130" y="0"/>
                </a:lnTo>
                <a:close/>
                <a:moveTo>
                  <a:pt x="103" y="187"/>
                </a:moveTo>
                <a:lnTo>
                  <a:pt x="103" y="187"/>
                </a:lnTo>
                <a:lnTo>
                  <a:pt x="102" y="187"/>
                </a:lnTo>
                <a:lnTo>
                  <a:pt x="102" y="187"/>
                </a:lnTo>
                <a:lnTo>
                  <a:pt x="100" y="184"/>
                </a:lnTo>
                <a:lnTo>
                  <a:pt x="102" y="180"/>
                </a:lnTo>
                <a:lnTo>
                  <a:pt x="102" y="177"/>
                </a:lnTo>
                <a:lnTo>
                  <a:pt x="102" y="177"/>
                </a:lnTo>
                <a:lnTo>
                  <a:pt x="113" y="163"/>
                </a:lnTo>
                <a:lnTo>
                  <a:pt x="124" y="149"/>
                </a:lnTo>
                <a:lnTo>
                  <a:pt x="147" y="123"/>
                </a:lnTo>
                <a:lnTo>
                  <a:pt x="147" y="123"/>
                </a:lnTo>
                <a:lnTo>
                  <a:pt x="134" y="132"/>
                </a:lnTo>
                <a:lnTo>
                  <a:pt x="123" y="140"/>
                </a:lnTo>
                <a:lnTo>
                  <a:pt x="100" y="160"/>
                </a:lnTo>
                <a:lnTo>
                  <a:pt x="100" y="160"/>
                </a:lnTo>
                <a:lnTo>
                  <a:pt x="99" y="173"/>
                </a:lnTo>
                <a:lnTo>
                  <a:pt x="96" y="187"/>
                </a:lnTo>
                <a:lnTo>
                  <a:pt x="92" y="213"/>
                </a:lnTo>
                <a:lnTo>
                  <a:pt x="165" y="128"/>
                </a:lnTo>
                <a:lnTo>
                  <a:pt x="165" y="128"/>
                </a:lnTo>
                <a:lnTo>
                  <a:pt x="158" y="133"/>
                </a:lnTo>
                <a:lnTo>
                  <a:pt x="148" y="143"/>
                </a:lnTo>
                <a:lnTo>
                  <a:pt x="140" y="151"/>
                </a:lnTo>
                <a:lnTo>
                  <a:pt x="132" y="158"/>
                </a:lnTo>
                <a:lnTo>
                  <a:pt x="132" y="154"/>
                </a:lnTo>
                <a:lnTo>
                  <a:pt x="132" y="154"/>
                </a:lnTo>
                <a:lnTo>
                  <a:pt x="127" y="164"/>
                </a:lnTo>
                <a:lnTo>
                  <a:pt x="120" y="173"/>
                </a:lnTo>
                <a:lnTo>
                  <a:pt x="113" y="180"/>
                </a:lnTo>
                <a:lnTo>
                  <a:pt x="103" y="187"/>
                </a:lnTo>
                <a:lnTo>
                  <a:pt x="103" y="187"/>
                </a:lnTo>
                <a:close/>
                <a:moveTo>
                  <a:pt x="214" y="112"/>
                </a:moveTo>
                <a:lnTo>
                  <a:pt x="214" y="112"/>
                </a:lnTo>
                <a:lnTo>
                  <a:pt x="217" y="111"/>
                </a:lnTo>
                <a:lnTo>
                  <a:pt x="218" y="109"/>
                </a:lnTo>
                <a:lnTo>
                  <a:pt x="218" y="106"/>
                </a:lnTo>
                <a:lnTo>
                  <a:pt x="221" y="105"/>
                </a:lnTo>
                <a:lnTo>
                  <a:pt x="224" y="106"/>
                </a:lnTo>
                <a:lnTo>
                  <a:pt x="231" y="101"/>
                </a:lnTo>
                <a:lnTo>
                  <a:pt x="231" y="101"/>
                </a:lnTo>
                <a:lnTo>
                  <a:pt x="232" y="104"/>
                </a:lnTo>
                <a:lnTo>
                  <a:pt x="234" y="108"/>
                </a:lnTo>
                <a:lnTo>
                  <a:pt x="234" y="109"/>
                </a:lnTo>
                <a:lnTo>
                  <a:pt x="235" y="111"/>
                </a:lnTo>
                <a:lnTo>
                  <a:pt x="235" y="111"/>
                </a:lnTo>
                <a:lnTo>
                  <a:pt x="241" y="108"/>
                </a:lnTo>
                <a:lnTo>
                  <a:pt x="245" y="105"/>
                </a:lnTo>
                <a:lnTo>
                  <a:pt x="255" y="99"/>
                </a:lnTo>
                <a:lnTo>
                  <a:pt x="255" y="99"/>
                </a:lnTo>
                <a:lnTo>
                  <a:pt x="239" y="98"/>
                </a:lnTo>
                <a:lnTo>
                  <a:pt x="225" y="98"/>
                </a:lnTo>
                <a:lnTo>
                  <a:pt x="197" y="101"/>
                </a:lnTo>
                <a:lnTo>
                  <a:pt x="197" y="101"/>
                </a:lnTo>
                <a:lnTo>
                  <a:pt x="194" y="101"/>
                </a:lnTo>
                <a:lnTo>
                  <a:pt x="192" y="104"/>
                </a:lnTo>
                <a:lnTo>
                  <a:pt x="186" y="111"/>
                </a:lnTo>
                <a:lnTo>
                  <a:pt x="180" y="119"/>
                </a:lnTo>
                <a:lnTo>
                  <a:pt x="175" y="125"/>
                </a:lnTo>
                <a:lnTo>
                  <a:pt x="175" y="125"/>
                </a:lnTo>
                <a:lnTo>
                  <a:pt x="172" y="129"/>
                </a:lnTo>
                <a:lnTo>
                  <a:pt x="172" y="132"/>
                </a:lnTo>
                <a:lnTo>
                  <a:pt x="176" y="139"/>
                </a:lnTo>
                <a:lnTo>
                  <a:pt x="176" y="139"/>
                </a:lnTo>
                <a:lnTo>
                  <a:pt x="182" y="132"/>
                </a:lnTo>
                <a:lnTo>
                  <a:pt x="187" y="122"/>
                </a:lnTo>
                <a:lnTo>
                  <a:pt x="194" y="114"/>
                </a:lnTo>
                <a:lnTo>
                  <a:pt x="199" y="111"/>
                </a:lnTo>
                <a:lnTo>
                  <a:pt x="204" y="108"/>
                </a:lnTo>
                <a:lnTo>
                  <a:pt x="184" y="137"/>
                </a:lnTo>
                <a:lnTo>
                  <a:pt x="184" y="137"/>
                </a:lnTo>
                <a:lnTo>
                  <a:pt x="192" y="132"/>
                </a:lnTo>
                <a:lnTo>
                  <a:pt x="199" y="125"/>
                </a:lnTo>
                <a:lnTo>
                  <a:pt x="207" y="118"/>
                </a:lnTo>
                <a:lnTo>
                  <a:pt x="214" y="112"/>
                </a:lnTo>
                <a:lnTo>
                  <a:pt x="214" y="112"/>
                </a:lnTo>
                <a:close/>
                <a:moveTo>
                  <a:pt x="211" y="123"/>
                </a:moveTo>
                <a:lnTo>
                  <a:pt x="211" y="123"/>
                </a:lnTo>
                <a:lnTo>
                  <a:pt x="214" y="123"/>
                </a:lnTo>
                <a:lnTo>
                  <a:pt x="215" y="122"/>
                </a:lnTo>
                <a:lnTo>
                  <a:pt x="217" y="115"/>
                </a:lnTo>
                <a:lnTo>
                  <a:pt x="217" y="115"/>
                </a:lnTo>
                <a:lnTo>
                  <a:pt x="193" y="136"/>
                </a:lnTo>
                <a:lnTo>
                  <a:pt x="170" y="158"/>
                </a:lnTo>
                <a:lnTo>
                  <a:pt x="151" y="182"/>
                </a:lnTo>
                <a:lnTo>
                  <a:pt x="132" y="209"/>
                </a:lnTo>
                <a:lnTo>
                  <a:pt x="132" y="209"/>
                </a:lnTo>
                <a:lnTo>
                  <a:pt x="131" y="212"/>
                </a:lnTo>
                <a:lnTo>
                  <a:pt x="131" y="212"/>
                </a:lnTo>
                <a:lnTo>
                  <a:pt x="131" y="212"/>
                </a:lnTo>
                <a:lnTo>
                  <a:pt x="154" y="192"/>
                </a:lnTo>
                <a:lnTo>
                  <a:pt x="175" y="171"/>
                </a:lnTo>
                <a:lnTo>
                  <a:pt x="193" y="149"/>
                </a:lnTo>
                <a:lnTo>
                  <a:pt x="211" y="123"/>
                </a:lnTo>
                <a:lnTo>
                  <a:pt x="211" y="123"/>
                </a:lnTo>
                <a:close/>
                <a:moveTo>
                  <a:pt x="78" y="271"/>
                </a:moveTo>
                <a:lnTo>
                  <a:pt x="78" y="271"/>
                </a:lnTo>
                <a:lnTo>
                  <a:pt x="83" y="267"/>
                </a:lnTo>
                <a:lnTo>
                  <a:pt x="89" y="262"/>
                </a:lnTo>
                <a:lnTo>
                  <a:pt x="93" y="257"/>
                </a:lnTo>
                <a:lnTo>
                  <a:pt x="96" y="250"/>
                </a:lnTo>
                <a:lnTo>
                  <a:pt x="96" y="250"/>
                </a:lnTo>
                <a:lnTo>
                  <a:pt x="90" y="255"/>
                </a:lnTo>
                <a:lnTo>
                  <a:pt x="86" y="257"/>
                </a:lnTo>
                <a:lnTo>
                  <a:pt x="85" y="255"/>
                </a:lnTo>
                <a:lnTo>
                  <a:pt x="83" y="254"/>
                </a:lnTo>
                <a:lnTo>
                  <a:pt x="83" y="254"/>
                </a:lnTo>
                <a:lnTo>
                  <a:pt x="106" y="220"/>
                </a:lnTo>
                <a:lnTo>
                  <a:pt x="128" y="188"/>
                </a:lnTo>
                <a:lnTo>
                  <a:pt x="128" y="188"/>
                </a:lnTo>
                <a:lnTo>
                  <a:pt x="111" y="203"/>
                </a:lnTo>
                <a:lnTo>
                  <a:pt x="103" y="212"/>
                </a:lnTo>
                <a:lnTo>
                  <a:pt x="96" y="222"/>
                </a:lnTo>
                <a:lnTo>
                  <a:pt x="89" y="233"/>
                </a:lnTo>
                <a:lnTo>
                  <a:pt x="83" y="244"/>
                </a:lnTo>
                <a:lnTo>
                  <a:pt x="79" y="257"/>
                </a:lnTo>
                <a:lnTo>
                  <a:pt x="78" y="271"/>
                </a:lnTo>
                <a:lnTo>
                  <a:pt x="78" y="271"/>
                </a:lnTo>
                <a:close/>
                <a:moveTo>
                  <a:pt x="149" y="98"/>
                </a:moveTo>
                <a:lnTo>
                  <a:pt x="123" y="132"/>
                </a:lnTo>
                <a:lnTo>
                  <a:pt x="123" y="132"/>
                </a:lnTo>
                <a:lnTo>
                  <a:pt x="141" y="118"/>
                </a:lnTo>
                <a:lnTo>
                  <a:pt x="151" y="111"/>
                </a:lnTo>
                <a:lnTo>
                  <a:pt x="159" y="105"/>
                </a:lnTo>
                <a:lnTo>
                  <a:pt x="159" y="105"/>
                </a:lnTo>
                <a:lnTo>
                  <a:pt x="162" y="102"/>
                </a:lnTo>
                <a:lnTo>
                  <a:pt x="163" y="99"/>
                </a:lnTo>
                <a:lnTo>
                  <a:pt x="163" y="97"/>
                </a:lnTo>
                <a:lnTo>
                  <a:pt x="162" y="92"/>
                </a:lnTo>
                <a:lnTo>
                  <a:pt x="159" y="84"/>
                </a:lnTo>
                <a:lnTo>
                  <a:pt x="156" y="77"/>
                </a:lnTo>
                <a:lnTo>
                  <a:pt x="156" y="77"/>
                </a:lnTo>
                <a:lnTo>
                  <a:pt x="152" y="84"/>
                </a:lnTo>
                <a:lnTo>
                  <a:pt x="147" y="90"/>
                </a:lnTo>
                <a:lnTo>
                  <a:pt x="140" y="94"/>
                </a:lnTo>
                <a:lnTo>
                  <a:pt x="134" y="99"/>
                </a:lnTo>
                <a:lnTo>
                  <a:pt x="134" y="99"/>
                </a:lnTo>
                <a:lnTo>
                  <a:pt x="138" y="98"/>
                </a:lnTo>
                <a:lnTo>
                  <a:pt x="142" y="97"/>
                </a:lnTo>
                <a:lnTo>
                  <a:pt x="145" y="97"/>
                </a:lnTo>
                <a:lnTo>
                  <a:pt x="149" y="94"/>
                </a:lnTo>
                <a:lnTo>
                  <a:pt x="149" y="94"/>
                </a:lnTo>
                <a:lnTo>
                  <a:pt x="149" y="97"/>
                </a:lnTo>
                <a:lnTo>
                  <a:pt x="149" y="98"/>
                </a:lnTo>
                <a:lnTo>
                  <a:pt x="149" y="98"/>
                </a:lnTo>
                <a:close/>
                <a:moveTo>
                  <a:pt x="117" y="119"/>
                </a:moveTo>
                <a:lnTo>
                  <a:pt x="117" y="119"/>
                </a:lnTo>
                <a:lnTo>
                  <a:pt x="99" y="135"/>
                </a:lnTo>
                <a:lnTo>
                  <a:pt x="80" y="150"/>
                </a:lnTo>
                <a:lnTo>
                  <a:pt x="80" y="150"/>
                </a:lnTo>
                <a:lnTo>
                  <a:pt x="82" y="153"/>
                </a:lnTo>
                <a:lnTo>
                  <a:pt x="85" y="156"/>
                </a:lnTo>
                <a:lnTo>
                  <a:pt x="88" y="157"/>
                </a:lnTo>
                <a:lnTo>
                  <a:pt x="89" y="158"/>
                </a:lnTo>
                <a:lnTo>
                  <a:pt x="127" y="115"/>
                </a:lnTo>
                <a:lnTo>
                  <a:pt x="127" y="115"/>
                </a:lnTo>
                <a:lnTo>
                  <a:pt x="117" y="119"/>
                </a:lnTo>
                <a:lnTo>
                  <a:pt x="117" y="119"/>
                </a:lnTo>
                <a:close/>
                <a:moveTo>
                  <a:pt x="161" y="199"/>
                </a:moveTo>
                <a:lnTo>
                  <a:pt x="161" y="199"/>
                </a:lnTo>
                <a:lnTo>
                  <a:pt x="166" y="208"/>
                </a:lnTo>
                <a:lnTo>
                  <a:pt x="169" y="212"/>
                </a:lnTo>
                <a:lnTo>
                  <a:pt x="173" y="216"/>
                </a:lnTo>
                <a:lnTo>
                  <a:pt x="173" y="216"/>
                </a:lnTo>
                <a:lnTo>
                  <a:pt x="179" y="208"/>
                </a:lnTo>
                <a:lnTo>
                  <a:pt x="184" y="201"/>
                </a:lnTo>
                <a:lnTo>
                  <a:pt x="192" y="194"/>
                </a:lnTo>
                <a:lnTo>
                  <a:pt x="196" y="185"/>
                </a:lnTo>
                <a:lnTo>
                  <a:pt x="196" y="185"/>
                </a:lnTo>
                <a:lnTo>
                  <a:pt x="184" y="195"/>
                </a:lnTo>
                <a:lnTo>
                  <a:pt x="177" y="201"/>
                </a:lnTo>
                <a:lnTo>
                  <a:pt x="170" y="205"/>
                </a:lnTo>
                <a:lnTo>
                  <a:pt x="170" y="205"/>
                </a:lnTo>
                <a:lnTo>
                  <a:pt x="170" y="199"/>
                </a:lnTo>
                <a:lnTo>
                  <a:pt x="170" y="195"/>
                </a:lnTo>
                <a:lnTo>
                  <a:pt x="176" y="185"/>
                </a:lnTo>
                <a:lnTo>
                  <a:pt x="182" y="177"/>
                </a:lnTo>
                <a:lnTo>
                  <a:pt x="189" y="170"/>
                </a:lnTo>
                <a:lnTo>
                  <a:pt x="189" y="170"/>
                </a:lnTo>
                <a:lnTo>
                  <a:pt x="190" y="168"/>
                </a:lnTo>
                <a:lnTo>
                  <a:pt x="189" y="164"/>
                </a:lnTo>
                <a:lnTo>
                  <a:pt x="161" y="199"/>
                </a:lnTo>
                <a:close/>
                <a:moveTo>
                  <a:pt x="199" y="191"/>
                </a:moveTo>
                <a:lnTo>
                  <a:pt x="199" y="191"/>
                </a:lnTo>
                <a:lnTo>
                  <a:pt x="201" y="192"/>
                </a:lnTo>
                <a:lnTo>
                  <a:pt x="203" y="194"/>
                </a:lnTo>
                <a:lnTo>
                  <a:pt x="203" y="196"/>
                </a:lnTo>
                <a:lnTo>
                  <a:pt x="203" y="202"/>
                </a:lnTo>
                <a:lnTo>
                  <a:pt x="200" y="208"/>
                </a:lnTo>
                <a:lnTo>
                  <a:pt x="196" y="218"/>
                </a:lnTo>
                <a:lnTo>
                  <a:pt x="194" y="222"/>
                </a:lnTo>
                <a:lnTo>
                  <a:pt x="194" y="223"/>
                </a:lnTo>
                <a:lnTo>
                  <a:pt x="194" y="223"/>
                </a:lnTo>
                <a:lnTo>
                  <a:pt x="197" y="220"/>
                </a:lnTo>
                <a:lnTo>
                  <a:pt x="200" y="218"/>
                </a:lnTo>
                <a:lnTo>
                  <a:pt x="203" y="215"/>
                </a:lnTo>
                <a:lnTo>
                  <a:pt x="204" y="215"/>
                </a:lnTo>
                <a:lnTo>
                  <a:pt x="207" y="215"/>
                </a:lnTo>
                <a:lnTo>
                  <a:pt x="207" y="215"/>
                </a:lnTo>
                <a:lnTo>
                  <a:pt x="208" y="220"/>
                </a:lnTo>
                <a:lnTo>
                  <a:pt x="207" y="226"/>
                </a:lnTo>
                <a:lnTo>
                  <a:pt x="206" y="237"/>
                </a:lnTo>
                <a:lnTo>
                  <a:pt x="206" y="237"/>
                </a:lnTo>
                <a:lnTo>
                  <a:pt x="206" y="240"/>
                </a:lnTo>
                <a:lnTo>
                  <a:pt x="208" y="240"/>
                </a:lnTo>
                <a:lnTo>
                  <a:pt x="211" y="240"/>
                </a:lnTo>
                <a:lnTo>
                  <a:pt x="213" y="239"/>
                </a:lnTo>
                <a:lnTo>
                  <a:pt x="213" y="239"/>
                </a:lnTo>
                <a:lnTo>
                  <a:pt x="211" y="213"/>
                </a:lnTo>
                <a:lnTo>
                  <a:pt x="207" y="188"/>
                </a:lnTo>
                <a:lnTo>
                  <a:pt x="207" y="188"/>
                </a:lnTo>
                <a:lnTo>
                  <a:pt x="206" y="184"/>
                </a:lnTo>
                <a:lnTo>
                  <a:pt x="204" y="184"/>
                </a:lnTo>
                <a:lnTo>
                  <a:pt x="203" y="187"/>
                </a:lnTo>
                <a:lnTo>
                  <a:pt x="203" y="187"/>
                </a:lnTo>
                <a:lnTo>
                  <a:pt x="200" y="189"/>
                </a:lnTo>
                <a:lnTo>
                  <a:pt x="199" y="191"/>
                </a:lnTo>
                <a:lnTo>
                  <a:pt x="199" y="191"/>
                </a:lnTo>
                <a:close/>
                <a:moveTo>
                  <a:pt x="206" y="143"/>
                </a:moveTo>
                <a:lnTo>
                  <a:pt x="206" y="143"/>
                </a:lnTo>
                <a:lnTo>
                  <a:pt x="218" y="136"/>
                </a:lnTo>
                <a:lnTo>
                  <a:pt x="232" y="128"/>
                </a:lnTo>
                <a:lnTo>
                  <a:pt x="244" y="116"/>
                </a:lnTo>
                <a:lnTo>
                  <a:pt x="253" y="106"/>
                </a:lnTo>
                <a:lnTo>
                  <a:pt x="253" y="106"/>
                </a:lnTo>
                <a:lnTo>
                  <a:pt x="238" y="112"/>
                </a:lnTo>
                <a:lnTo>
                  <a:pt x="224" y="121"/>
                </a:lnTo>
                <a:lnTo>
                  <a:pt x="218" y="126"/>
                </a:lnTo>
                <a:lnTo>
                  <a:pt x="213" y="132"/>
                </a:lnTo>
                <a:lnTo>
                  <a:pt x="208" y="137"/>
                </a:lnTo>
                <a:lnTo>
                  <a:pt x="206" y="143"/>
                </a:lnTo>
                <a:lnTo>
                  <a:pt x="206" y="143"/>
                </a:lnTo>
                <a:close/>
                <a:moveTo>
                  <a:pt x="183" y="101"/>
                </a:moveTo>
                <a:lnTo>
                  <a:pt x="175" y="105"/>
                </a:lnTo>
                <a:lnTo>
                  <a:pt x="175" y="105"/>
                </a:lnTo>
                <a:lnTo>
                  <a:pt x="165" y="111"/>
                </a:lnTo>
                <a:lnTo>
                  <a:pt x="158" y="119"/>
                </a:lnTo>
                <a:lnTo>
                  <a:pt x="145" y="137"/>
                </a:lnTo>
                <a:lnTo>
                  <a:pt x="145" y="137"/>
                </a:lnTo>
                <a:lnTo>
                  <a:pt x="163" y="119"/>
                </a:lnTo>
                <a:lnTo>
                  <a:pt x="183" y="101"/>
                </a:lnTo>
                <a:lnTo>
                  <a:pt x="183" y="101"/>
                </a:lnTo>
                <a:close/>
                <a:moveTo>
                  <a:pt x="138" y="50"/>
                </a:moveTo>
                <a:lnTo>
                  <a:pt x="138" y="50"/>
                </a:lnTo>
                <a:lnTo>
                  <a:pt x="145" y="45"/>
                </a:lnTo>
                <a:lnTo>
                  <a:pt x="147" y="40"/>
                </a:lnTo>
                <a:lnTo>
                  <a:pt x="145" y="38"/>
                </a:lnTo>
                <a:lnTo>
                  <a:pt x="144" y="36"/>
                </a:lnTo>
                <a:lnTo>
                  <a:pt x="144" y="36"/>
                </a:lnTo>
                <a:lnTo>
                  <a:pt x="138" y="40"/>
                </a:lnTo>
                <a:lnTo>
                  <a:pt x="132" y="47"/>
                </a:lnTo>
                <a:lnTo>
                  <a:pt x="130" y="55"/>
                </a:lnTo>
                <a:lnTo>
                  <a:pt x="128" y="62"/>
                </a:lnTo>
                <a:lnTo>
                  <a:pt x="137" y="56"/>
                </a:lnTo>
                <a:lnTo>
                  <a:pt x="137" y="56"/>
                </a:lnTo>
                <a:lnTo>
                  <a:pt x="135" y="56"/>
                </a:lnTo>
                <a:lnTo>
                  <a:pt x="135" y="55"/>
                </a:lnTo>
                <a:lnTo>
                  <a:pt x="135" y="53"/>
                </a:lnTo>
                <a:lnTo>
                  <a:pt x="137" y="53"/>
                </a:lnTo>
                <a:lnTo>
                  <a:pt x="137" y="53"/>
                </a:lnTo>
                <a:lnTo>
                  <a:pt x="138" y="52"/>
                </a:lnTo>
                <a:lnTo>
                  <a:pt x="138" y="50"/>
                </a:lnTo>
                <a:lnTo>
                  <a:pt x="138" y="50"/>
                </a:lnTo>
                <a:close/>
                <a:moveTo>
                  <a:pt x="183" y="191"/>
                </a:moveTo>
                <a:lnTo>
                  <a:pt x="183" y="191"/>
                </a:lnTo>
                <a:lnTo>
                  <a:pt x="192" y="181"/>
                </a:lnTo>
                <a:lnTo>
                  <a:pt x="196" y="177"/>
                </a:lnTo>
                <a:lnTo>
                  <a:pt x="201" y="173"/>
                </a:lnTo>
                <a:lnTo>
                  <a:pt x="201" y="173"/>
                </a:lnTo>
                <a:lnTo>
                  <a:pt x="204" y="170"/>
                </a:lnTo>
                <a:lnTo>
                  <a:pt x="204" y="166"/>
                </a:lnTo>
                <a:lnTo>
                  <a:pt x="204" y="161"/>
                </a:lnTo>
                <a:lnTo>
                  <a:pt x="203" y="161"/>
                </a:lnTo>
                <a:lnTo>
                  <a:pt x="203" y="161"/>
                </a:lnTo>
                <a:lnTo>
                  <a:pt x="203" y="161"/>
                </a:lnTo>
                <a:lnTo>
                  <a:pt x="190" y="177"/>
                </a:lnTo>
                <a:lnTo>
                  <a:pt x="186" y="184"/>
                </a:lnTo>
                <a:lnTo>
                  <a:pt x="183" y="191"/>
                </a:lnTo>
                <a:lnTo>
                  <a:pt x="183" y="191"/>
                </a:lnTo>
                <a:close/>
                <a:moveTo>
                  <a:pt x="69" y="137"/>
                </a:moveTo>
                <a:lnTo>
                  <a:pt x="69" y="137"/>
                </a:lnTo>
                <a:lnTo>
                  <a:pt x="68" y="140"/>
                </a:lnTo>
                <a:lnTo>
                  <a:pt x="66" y="144"/>
                </a:lnTo>
                <a:lnTo>
                  <a:pt x="66" y="146"/>
                </a:lnTo>
                <a:lnTo>
                  <a:pt x="68" y="146"/>
                </a:lnTo>
                <a:lnTo>
                  <a:pt x="71" y="144"/>
                </a:lnTo>
                <a:lnTo>
                  <a:pt x="71" y="144"/>
                </a:lnTo>
                <a:lnTo>
                  <a:pt x="75" y="140"/>
                </a:lnTo>
                <a:lnTo>
                  <a:pt x="80" y="135"/>
                </a:lnTo>
                <a:lnTo>
                  <a:pt x="85" y="130"/>
                </a:lnTo>
                <a:lnTo>
                  <a:pt x="86" y="126"/>
                </a:lnTo>
                <a:lnTo>
                  <a:pt x="86" y="126"/>
                </a:lnTo>
                <a:lnTo>
                  <a:pt x="78" y="132"/>
                </a:lnTo>
                <a:lnTo>
                  <a:pt x="69" y="137"/>
                </a:lnTo>
                <a:lnTo>
                  <a:pt x="69" y="137"/>
                </a:lnTo>
                <a:close/>
                <a:moveTo>
                  <a:pt x="180" y="223"/>
                </a:moveTo>
                <a:lnTo>
                  <a:pt x="180" y="223"/>
                </a:lnTo>
                <a:lnTo>
                  <a:pt x="184" y="222"/>
                </a:lnTo>
                <a:lnTo>
                  <a:pt x="190" y="218"/>
                </a:lnTo>
                <a:lnTo>
                  <a:pt x="193" y="212"/>
                </a:lnTo>
                <a:lnTo>
                  <a:pt x="194" y="209"/>
                </a:lnTo>
                <a:lnTo>
                  <a:pt x="193" y="206"/>
                </a:lnTo>
                <a:lnTo>
                  <a:pt x="193" y="206"/>
                </a:lnTo>
                <a:lnTo>
                  <a:pt x="189" y="209"/>
                </a:lnTo>
                <a:lnTo>
                  <a:pt x="184" y="212"/>
                </a:lnTo>
                <a:lnTo>
                  <a:pt x="182" y="218"/>
                </a:lnTo>
                <a:lnTo>
                  <a:pt x="180" y="223"/>
                </a:lnTo>
                <a:lnTo>
                  <a:pt x="180" y="223"/>
                </a:lnTo>
                <a:close/>
                <a:moveTo>
                  <a:pt x="131" y="77"/>
                </a:moveTo>
                <a:lnTo>
                  <a:pt x="131" y="77"/>
                </a:lnTo>
                <a:lnTo>
                  <a:pt x="128" y="78"/>
                </a:lnTo>
                <a:lnTo>
                  <a:pt x="125" y="80"/>
                </a:lnTo>
                <a:lnTo>
                  <a:pt x="124" y="84"/>
                </a:lnTo>
                <a:lnTo>
                  <a:pt x="123" y="88"/>
                </a:lnTo>
                <a:lnTo>
                  <a:pt x="121" y="94"/>
                </a:lnTo>
                <a:lnTo>
                  <a:pt x="121" y="94"/>
                </a:lnTo>
                <a:lnTo>
                  <a:pt x="124" y="92"/>
                </a:lnTo>
                <a:lnTo>
                  <a:pt x="128" y="90"/>
                </a:lnTo>
                <a:lnTo>
                  <a:pt x="134" y="81"/>
                </a:lnTo>
                <a:lnTo>
                  <a:pt x="138" y="74"/>
                </a:lnTo>
                <a:lnTo>
                  <a:pt x="140" y="70"/>
                </a:lnTo>
                <a:lnTo>
                  <a:pt x="140" y="70"/>
                </a:lnTo>
                <a:lnTo>
                  <a:pt x="135" y="76"/>
                </a:lnTo>
                <a:lnTo>
                  <a:pt x="131" y="77"/>
                </a:lnTo>
                <a:lnTo>
                  <a:pt x="131" y="77"/>
                </a:lnTo>
                <a:close/>
                <a:moveTo>
                  <a:pt x="47" y="136"/>
                </a:moveTo>
                <a:lnTo>
                  <a:pt x="47" y="136"/>
                </a:lnTo>
                <a:lnTo>
                  <a:pt x="50" y="139"/>
                </a:lnTo>
                <a:lnTo>
                  <a:pt x="51" y="139"/>
                </a:lnTo>
                <a:lnTo>
                  <a:pt x="55" y="137"/>
                </a:lnTo>
                <a:lnTo>
                  <a:pt x="58" y="135"/>
                </a:lnTo>
                <a:lnTo>
                  <a:pt x="59" y="133"/>
                </a:lnTo>
                <a:lnTo>
                  <a:pt x="62" y="133"/>
                </a:lnTo>
                <a:lnTo>
                  <a:pt x="62" y="133"/>
                </a:lnTo>
                <a:lnTo>
                  <a:pt x="62" y="130"/>
                </a:lnTo>
                <a:lnTo>
                  <a:pt x="64" y="128"/>
                </a:lnTo>
                <a:lnTo>
                  <a:pt x="65" y="125"/>
                </a:lnTo>
                <a:lnTo>
                  <a:pt x="64" y="125"/>
                </a:lnTo>
                <a:lnTo>
                  <a:pt x="61" y="125"/>
                </a:lnTo>
                <a:lnTo>
                  <a:pt x="61" y="125"/>
                </a:lnTo>
                <a:lnTo>
                  <a:pt x="58" y="126"/>
                </a:lnTo>
                <a:lnTo>
                  <a:pt x="54" y="130"/>
                </a:lnTo>
                <a:lnTo>
                  <a:pt x="47" y="136"/>
                </a:lnTo>
                <a:lnTo>
                  <a:pt x="47" y="136"/>
                </a:lnTo>
                <a:close/>
                <a:moveTo>
                  <a:pt x="36" y="119"/>
                </a:moveTo>
                <a:lnTo>
                  <a:pt x="36" y="119"/>
                </a:lnTo>
                <a:lnTo>
                  <a:pt x="57" y="116"/>
                </a:lnTo>
                <a:lnTo>
                  <a:pt x="66" y="115"/>
                </a:lnTo>
                <a:lnTo>
                  <a:pt x="75" y="112"/>
                </a:lnTo>
                <a:lnTo>
                  <a:pt x="75" y="112"/>
                </a:lnTo>
                <a:lnTo>
                  <a:pt x="68" y="112"/>
                </a:lnTo>
                <a:lnTo>
                  <a:pt x="61" y="112"/>
                </a:lnTo>
                <a:lnTo>
                  <a:pt x="61" y="112"/>
                </a:lnTo>
                <a:lnTo>
                  <a:pt x="48" y="115"/>
                </a:lnTo>
                <a:lnTo>
                  <a:pt x="36" y="119"/>
                </a:lnTo>
                <a:lnTo>
                  <a:pt x="36" y="119"/>
                </a:lnTo>
                <a:close/>
                <a:moveTo>
                  <a:pt x="89" y="111"/>
                </a:moveTo>
                <a:lnTo>
                  <a:pt x="89" y="111"/>
                </a:lnTo>
                <a:lnTo>
                  <a:pt x="82" y="109"/>
                </a:lnTo>
                <a:lnTo>
                  <a:pt x="80" y="111"/>
                </a:lnTo>
                <a:lnTo>
                  <a:pt x="79" y="111"/>
                </a:lnTo>
                <a:lnTo>
                  <a:pt x="79" y="112"/>
                </a:lnTo>
                <a:lnTo>
                  <a:pt x="82" y="115"/>
                </a:lnTo>
                <a:lnTo>
                  <a:pt x="82" y="115"/>
                </a:lnTo>
                <a:lnTo>
                  <a:pt x="83" y="116"/>
                </a:lnTo>
                <a:lnTo>
                  <a:pt x="86" y="116"/>
                </a:lnTo>
                <a:lnTo>
                  <a:pt x="92" y="114"/>
                </a:lnTo>
                <a:lnTo>
                  <a:pt x="97" y="109"/>
                </a:lnTo>
                <a:lnTo>
                  <a:pt x="99" y="108"/>
                </a:lnTo>
                <a:lnTo>
                  <a:pt x="99" y="108"/>
                </a:lnTo>
                <a:lnTo>
                  <a:pt x="89" y="111"/>
                </a:lnTo>
                <a:lnTo>
                  <a:pt x="89" y="111"/>
                </a:lnTo>
                <a:close/>
                <a:moveTo>
                  <a:pt x="197" y="226"/>
                </a:moveTo>
                <a:lnTo>
                  <a:pt x="197" y="226"/>
                </a:lnTo>
                <a:lnTo>
                  <a:pt x="194" y="227"/>
                </a:lnTo>
                <a:lnTo>
                  <a:pt x="193" y="232"/>
                </a:lnTo>
                <a:lnTo>
                  <a:pt x="194" y="234"/>
                </a:lnTo>
                <a:lnTo>
                  <a:pt x="199" y="236"/>
                </a:lnTo>
                <a:lnTo>
                  <a:pt x="199" y="236"/>
                </a:lnTo>
                <a:lnTo>
                  <a:pt x="200" y="234"/>
                </a:lnTo>
                <a:lnTo>
                  <a:pt x="201" y="230"/>
                </a:lnTo>
                <a:lnTo>
                  <a:pt x="201" y="222"/>
                </a:lnTo>
                <a:lnTo>
                  <a:pt x="201" y="222"/>
                </a:lnTo>
                <a:lnTo>
                  <a:pt x="200" y="225"/>
                </a:lnTo>
                <a:lnTo>
                  <a:pt x="197" y="226"/>
                </a:lnTo>
                <a:lnTo>
                  <a:pt x="197" y="226"/>
                </a:lnTo>
                <a:close/>
                <a:moveTo>
                  <a:pt x="64" y="137"/>
                </a:moveTo>
                <a:lnTo>
                  <a:pt x="64" y="137"/>
                </a:lnTo>
                <a:lnTo>
                  <a:pt x="69" y="135"/>
                </a:lnTo>
                <a:lnTo>
                  <a:pt x="72" y="130"/>
                </a:lnTo>
                <a:lnTo>
                  <a:pt x="75" y="126"/>
                </a:lnTo>
                <a:lnTo>
                  <a:pt x="75" y="126"/>
                </a:lnTo>
                <a:lnTo>
                  <a:pt x="73" y="126"/>
                </a:lnTo>
                <a:lnTo>
                  <a:pt x="73" y="126"/>
                </a:lnTo>
                <a:lnTo>
                  <a:pt x="71" y="128"/>
                </a:lnTo>
                <a:lnTo>
                  <a:pt x="68" y="130"/>
                </a:lnTo>
                <a:lnTo>
                  <a:pt x="64" y="137"/>
                </a:lnTo>
                <a:lnTo>
                  <a:pt x="64" y="137"/>
                </a:lnTo>
                <a:close/>
                <a:moveTo>
                  <a:pt x="123" y="225"/>
                </a:moveTo>
                <a:lnTo>
                  <a:pt x="123" y="225"/>
                </a:lnTo>
                <a:lnTo>
                  <a:pt x="123" y="226"/>
                </a:lnTo>
                <a:lnTo>
                  <a:pt x="125" y="223"/>
                </a:lnTo>
                <a:lnTo>
                  <a:pt x="131" y="216"/>
                </a:lnTo>
                <a:lnTo>
                  <a:pt x="131" y="216"/>
                </a:lnTo>
                <a:lnTo>
                  <a:pt x="131" y="215"/>
                </a:lnTo>
                <a:lnTo>
                  <a:pt x="131" y="212"/>
                </a:lnTo>
                <a:lnTo>
                  <a:pt x="131" y="212"/>
                </a:lnTo>
                <a:lnTo>
                  <a:pt x="125" y="219"/>
                </a:lnTo>
                <a:lnTo>
                  <a:pt x="123" y="225"/>
                </a:lnTo>
                <a:lnTo>
                  <a:pt x="123" y="225"/>
                </a:lnTo>
                <a:close/>
                <a:moveTo>
                  <a:pt x="156" y="88"/>
                </a:moveTo>
                <a:lnTo>
                  <a:pt x="149" y="94"/>
                </a:lnTo>
                <a:lnTo>
                  <a:pt x="149" y="94"/>
                </a:lnTo>
                <a:lnTo>
                  <a:pt x="152" y="95"/>
                </a:lnTo>
                <a:lnTo>
                  <a:pt x="155" y="94"/>
                </a:lnTo>
                <a:lnTo>
                  <a:pt x="158" y="92"/>
                </a:lnTo>
                <a:lnTo>
                  <a:pt x="158" y="91"/>
                </a:lnTo>
                <a:lnTo>
                  <a:pt x="156" y="88"/>
                </a:lnTo>
                <a:lnTo>
                  <a:pt x="156" y="88"/>
                </a:lnTo>
                <a:close/>
                <a:moveTo>
                  <a:pt x="106" y="116"/>
                </a:moveTo>
                <a:lnTo>
                  <a:pt x="106" y="116"/>
                </a:lnTo>
                <a:lnTo>
                  <a:pt x="106" y="118"/>
                </a:lnTo>
                <a:lnTo>
                  <a:pt x="109" y="118"/>
                </a:lnTo>
                <a:lnTo>
                  <a:pt x="113" y="115"/>
                </a:lnTo>
                <a:lnTo>
                  <a:pt x="113" y="115"/>
                </a:lnTo>
                <a:lnTo>
                  <a:pt x="114" y="112"/>
                </a:lnTo>
                <a:lnTo>
                  <a:pt x="114" y="111"/>
                </a:lnTo>
                <a:lnTo>
                  <a:pt x="113" y="111"/>
                </a:lnTo>
                <a:lnTo>
                  <a:pt x="110" y="112"/>
                </a:lnTo>
                <a:lnTo>
                  <a:pt x="110" y="112"/>
                </a:lnTo>
                <a:lnTo>
                  <a:pt x="109" y="114"/>
                </a:lnTo>
                <a:lnTo>
                  <a:pt x="106" y="116"/>
                </a:lnTo>
                <a:lnTo>
                  <a:pt x="106" y="116"/>
                </a:lnTo>
                <a:close/>
                <a:moveTo>
                  <a:pt x="43" y="128"/>
                </a:moveTo>
                <a:lnTo>
                  <a:pt x="43" y="128"/>
                </a:lnTo>
                <a:lnTo>
                  <a:pt x="31" y="128"/>
                </a:lnTo>
                <a:lnTo>
                  <a:pt x="31" y="128"/>
                </a:lnTo>
                <a:lnTo>
                  <a:pt x="33" y="129"/>
                </a:lnTo>
                <a:lnTo>
                  <a:pt x="36" y="130"/>
                </a:lnTo>
                <a:lnTo>
                  <a:pt x="40" y="130"/>
                </a:lnTo>
                <a:lnTo>
                  <a:pt x="43" y="128"/>
                </a:lnTo>
                <a:lnTo>
                  <a:pt x="43" y="128"/>
                </a:lnTo>
                <a:close/>
                <a:moveTo>
                  <a:pt x="106" y="234"/>
                </a:moveTo>
                <a:lnTo>
                  <a:pt x="106" y="234"/>
                </a:lnTo>
                <a:lnTo>
                  <a:pt x="111" y="229"/>
                </a:lnTo>
                <a:lnTo>
                  <a:pt x="114" y="225"/>
                </a:lnTo>
                <a:lnTo>
                  <a:pt x="116" y="220"/>
                </a:lnTo>
                <a:lnTo>
                  <a:pt x="116" y="220"/>
                </a:lnTo>
                <a:lnTo>
                  <a:pt x="110" y="227"/>
                </a:lnTo>
                <a:lnTo>
                  <a:pt x="106" y="234"/>
                </a:lnTo>
                <a:lnTo>
                  <a:pt x="106" y="234"/>
                </a:lnTo>
                <a:close/>
                <a:moveTo>
                  <a:pt x="117" y="105"/>
                </a:moveTo>
                <a:lnTo>
                  <a:pt x="117" y="105"/>
                </a:lnTo>
                <a:lnTo>
                  <a:pt x="118" y="108"/>
                </a:lnTo>
                <a:lnTo>
                  <a:pt x="118" y="109"/>
                </a:lnTo>
                <a:lnTo>
                  <a:pt x="123" y="108"/>
                </a:lnTo>
                <a:lnTo>
                  <a:pt x="125" y="105"/>
                </a:lnTo>
                <a:lnTo>
                  <a:pt x="127" y="102"/>
                </a:lnTo>
                <a:lnTo>
                  <a:pt x="127" y="102"/>
                </a:lnTo>
                <a:lnTo>
                  <a:pt x="121" y="101"/>
                </a:lnTo>
                <a:lnTo>
                  <a:pt x="118" y="102"/>
                </a:lnTo>
                <a:lnTo>
                  <a:pt x="117" y="104"/>
                </a:lnTo>
                <a:lnTo>
                  <a:pt x="117" y="105"/>
                </a:lnTo>
                <a:lnTo>
                  <a:pt x="117" y="105"/>
                </a:lnTo>
                <a:close/>
                <a:moveTo>
                  <a:pt x="154" y="73"/>
                </a:moveTo>
                <a:lnTo>
                  <a:pt x="154" y="73"/>
                </a:lnTo>
                <a:lnTo>
                  <a:pt x="155" y="71"/>
                </a:lnTo>
                <a:lnTo>
                  <a:pt x="155" y="70"/>
                </a:lnTo>
                <a:lnTo>
                  <a:pt x="154" y="69"/>
                </a:lnTo>
                <a:lnTo>
                  <a:pt x="151" y="69"/>
                </a:lnTo>
                <a:lnTo>
                  <a:pt x="151" y="69"/>
                </a:lnTo>
                <a:lnTo>
                  <a:pt x="148" y="70"/>
                </a:lnTo>
                <a:lnTo>
                  <a:pt x="149" y="73"/>
                </a:lnTo>
                <a:lnTo>
                  <a:pt x="151" y="73"/>
                </a:lnTo>
                <a:lnTo>
                  <a:pt x="154" y="73"/>
                </a:lnTo>
                <a:lnTo>
                  <a:pt x="154" y="73"/>
                </a:lnTo>
                <a:close/>
              </a:path>
            </a:pathLst>
          </a:custGeom>
          <a:solidFill>
            <a:srgbClr val="F9FCF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66"/>
          <p:cNvSpPr>
            <a:spLocks noEditPoints="1"/>
          </p:cNvSpPr>
          <p:nvPr/>
        </p:nvSpPr>
        <p:spPr bwMode="auto">
          <a:xfrm rot="218059">
            <a:off x="1268534" y="5783587"/>
            <a:ext cx="581136" cy="587189"/>
          </a:xfrm>
          <a:custGeom>
            <a:avLst/>
            <a:gdLst/>
            <a:ahLst/>
            <a:cxnLst>
              <a:cxn ang="0">
                <a:pos x="166" y="76"/>
              </a:cxn>
              <a:cxn ang="0">
                <a:pos x="287" y="94"/>
              </a:cxn>
              <a:cxn ang="0">
                <a:pos x="168" y="226"/>
              </a:cxn>
              <a:cxn ang="0">
                <a:pos x="69" y="274"/>
              </a:cxn>
              <a:cxn ang="0">
                <a:pos x="0" y="122"/>
              </a:cxn>
              <a:cxn ang="0">
                <a:pos x="107" y="99"/>
              </a:cxn>
              <a:cxn ang="0">
                <a:pos x="102" y="177"/>
              </a:cxn>
              <a:cxn ang="0">
                <a:pos x="99" y="173"/>
              </a:cxn>
              <a:cxn ang="0">
                <a:pos x="132" y="154"/>
              </a:cxn>
              <a:cxn ang="0">
                <a:pos x="217" y="111"/>
              </a:cxn>
              <a:cxn ang="0">
                <a:pos x="234" y="109"/>
              </a:cxn>
              <a:cxn ang="0">
                <a:pos x="197" y="101"/>
              </a:cxn>
              <a:cxn ang="0">
                <a:pos x="172" y="132"/>
              </a:cxn>
              <a:cxn ang="0">
                <a:pos x="184" y="137"/>
              </a:cxn>
              <a:cxn ang="0">
                <a:pos x="215" y="122"/>
              </a:cxn>
              <a:cxn ang="0">
                <a:pos x="131" y="212"/>
              </a:cxn>
              <a:cxn ang="0">
                <a:pos x="83" y="267"/>
              </a:cxn>
              <a:cxn ang="0">
                <a:pos x="83" y="254"/>
              </a:cxn>
              <a:cxn ang="0">
                <a:pos x="79" y="257"/>
              </a:cxn>
              <a:cxn ang="0">
                <a:pos x="159" y="105"/>
              </a:cxn>
              <a:cxn ang="0">
                <a:pos x="147" y="90"/>
              </a:cxn>
              <a:cxn ang="0">
                <a:pos x="149" y="97"/>
              </a:cxn>
              <a:cxn ang="0">
                <a:pos x="85" y="156"/>
              </a:cxn>
              <a:cxn ang="0">
                <a:pos x="166" y="208"/>
              </a:cxn>
              <a:cxn ang="0">
                <a:pos x="184" y="195"/>
              </a:cxn>
              <a:cxn ang="0">
                <a:pos x="189" y="170"/>
              </a:cxn>
              <a:cxn ang="0">
                <a:pos x="203" y="202"/>
              </a:cxn>
              <a:cxn ang="0">
                <a:pos x="204" y="215"/>
              </a:cxn>
              <a:cxn ang="0">
                <a:pos x="211" y="240"/>
              </a:cxn>
              <a:cxn ang="0">
                <a:pos x="203" y="187"/>
              </a:cxn>
              <a:cxn ang="0">
                <a:pos x="253" y="106"/>
              </a:cxn>
              <a:cxn ang="0">
                <a:pos x="183" y="101"/>
              </a:cxn>
              <a:cxn ang="0">
                <a:pos x="183" y="101"/>
              </a:cxn>
              <a:cxn ang="0">
                <a:pos x="132" y="47"/>
              </a:cxn>
              <a:cxn ang="0">
                <a:pos x="137" y="53"/>
              </a:cxn>
              <a:cxn ang="0">
                <a:pos x="201" y="173"/>
              </a:cxn>
              <a:cxn ang="0">
                <a:pos x="183" y="191"/>
              </a:cxn>
              <a:cxn ang="0">
                <a:pos x="71" y="144"/>
              </a:cxn>
              <a:cxn ang="0">
                <a:pos x="180" y="223"/>
              </a:cxn>
              <a:cxn ang="0">
                <a:pos x="184" y="212"/>
              </a:cxn>
              <a:cxn ang="0">
                <a:pos x="123" y="88"/>
              </a:cxn>
              <a:cxn ang="0">
                <a:pos x="135" y="76"/>
              </a:cxn>
              <a:cxn ang="0">
                <a:pos x="59" y="133"/>
              </a:cxn>
              <a:cxn ang="0">
                <a:pos x="58" y="126"/>
              </a:cxn>
              <a:cxn ang="0">
                <a:pos x="75" y="112"/>
              </a:cxn>
              <a:cxn ang="0">
                <a:pos x="82" y="109"/>
              </a:cxn>
              <a:cxn ang="0">
                <a:pos x="97" y="109"/>
              </a:cxn>
              <a:cxn ang="0">
                <a:pos x="194" y="234"/>
              </a:cxn>
              <a:cxn ang="0">
                <a:pos x="197" y="226"/>
              </a:cxn>
              <a:cxn ang="0">
                <a:pos x="71" y="128"/>
              </a:cxn>
              <a:cxn ang="0">
                <a:pos x="131" y="216"/>
              </a:cxn>
              <a:cxn ang="0">
                <a:pos x="149" y="94"/>
              </a:cxn>
              <a:cxn ang="0">
                <a:pos x="106" y="118"/>
              </a:cxn>
              <a:cxn ang="0">
                <a:pos x="109" y="114"/>
              </a:cxn>
              <a:cxn ang="0">
                <a:pos x="40" y="130"/>
              </a:cxn>
              <a:cxn ang="0">
                <a:pos x="110" y="227"/>
              </a:cxn>
              <a:cxn ang="0">
                <a:pos x="127" y="102"/>
              </a:cxn>
              <a:cxn ang="0">
                <a:pos x="155" y="71"/>
              </a:cxn>
              <a:cxn ang="0">
                <a:pos x="154" y="73"/>
              </a:cxn>
            </a:cxnLst>
            <a:rect l="0" t="0" r="r" b="b"/>
            <a:pathLst>
              <a:path w="287" h="289">
                <a:moveTo>
                  <a:pt x="130" y="0"/>
                </a:moveTo>
                <a:lnTo>
                  <a:pt x="130" y="0"/>
                </a:lnTo>
                <a:lnTo>
                  <a:pt x="138" y="7"/>
                </a:lnTo>
                <a:lnTo>
                  <a:pt x="144" y="15"/>
                </a:lnTo>
                <a:lnTo>
                  <a:pt x="149" y="24"/>
                </a:lnTo>
                <a:lnTo>
                  <a:pt x="154" y="33"/>
                </a:lnTo>
                <a:lnTo>
                  <a:pt x="161" y="53"/>
                </a:lnTo>
                <a:lnTo>
                  <a:pt x="166" y="76"/>
                </a:lnTo>
                <a:lnTo>
                  <a:pt x="166" y="76"/>
                </a:lnTo>
                <a:lnTo>
                  <a:pt x="168" y="84"/>
                </a:lnTo>
                <a:lnTo>
                  <a:pt x="170" y="91"/>
                </a:lnTo>
                <a:lnTo>
                  <a:pt x="170" y="91"/>
                </a:lnTo>
                <a:lnTo>
                  <a:pt x="183" y="90"/>
                </a:lnTo>
                <a:lnTo>
                  <a:pt x="197" y="87"/>
                </a:lnTo>
                <a:lnTo>
                  <a:pt x="213" y="87"/>
                </a:lnTo>
                <a:lnTo>
                  <a:pt x="228" y="87"/>
                </a:lnTo>
                <a:lnTo>
                  <a:pt x="258" y="90"/>
                </a:lnTo>
                <a:lnTo>
                  <a:pt x="287" y="94"/>
                </a:lnTo>
                <a:lnTo>
                  <a:pt x="287" y="94"/>
                </a:lnTo>
                <a:lnTo>
                  <a:pt x="249" y="125"/>
                </a:lnTo>
                <a:lnTo>
                  <a:pt x="229" y="140"/>
                </a:lnTo>
                <a:lnTo>
                  <a:pt x="211" y="154"/>
                </a:lnTo>
                <a:lnTo>
                  <a:pt x="229" y="267"/>
                </a:lnTo>
                <a:lnTo>
                  <a:pt x="229" y="267"/>
                </a:lnTo>
                <a:lnTo>
                  <a:pt x="208" y="255"/>
                </a:lnTo>
                <a:lnTo>
                  <a:pt x="187" y="241"/>
                </a:lnTo>
                <a:lnTo>
                  <a:pt x="168" y="226"/>
                </a:lnTo>
                <a:lnTo>
                  <a:pt x="148" y="209"/>
                </a:lnTo>
                <a:lnTo>
                  <a:pt x="148" y="209"/>
                </a:lnTo>
                <a:lnTo>
                  <a:pt x="130" y="232"/>
                </a:lnTo>
                <a:lnTo>
                  <a:pt x="111" y="253"/>
                </a:lnTo>
                <a:lnTo>
                  <a:pt x="90" y="272"/>
                </a:lnTo>
                <a:lnTo>
                  <a:pt x="80" y="281"/>
                </a:lnTo>
                <a:lnTo>
                  <a:pt x="68" y="289"/>
                </a:lnTo>
                <a:lnTo>
                  <a:pt x="68" y="289"/>
                </a:lnTo>
                <a:lnTo>
                  <a:pt x="69" y="274"/>
                </a:lnTo>
                <a:lnTo>
                  <a:pt x="72" y="258"/>
                </a:lnTo>
                <a:lnTo>
                  <a:pt x="78" y="229"/>
                </a:lnTo>
                <a:lnTo>
                  <a:pt x="85" y="201"/>
                </a:lnTo>
                <a:lnTo>
                  <a:pt x="89" y="173"/>
                </a:lnTo>
                <a:lnTo>
                  <a:pt x="89" y="173"/>
                </a:lnTo>
                <a:lnTo>
                  <a:pt x="68" y="158"/>
                </a:lnTo>
                <a:lnTo>
                  <a:pt x="45" y="146"/>
                </a:lnTo>
                <a:lnTo>
                  <a:pt x="0" y="122"/>
                </a:lnTo>
                <a:lnTo>
                  <a:pt x="0" y="122"/>
                </a:lnTo>
                <a:lnTo>
                  <a:pt x="0" y="122"/>
                </a:lnTo>
                <a:lnTo>
                  <a:pt x="0" y="121"/>
                </a:lnTo>
                <a:lnTo>
                  <a:pt x="3" y="118"/>
                </a:lnTo>
                <a:lnTo>
                  <a:pt x="12" y="114"/>
                </a:lnTo>
                <a:lnTo>
                  <a:pt x="12" y="114"/>
                </a:lnTo>
                <a:lnTo>
                  <a:pt x="34" y="109"/>
                </a:lnTo>
                <a:lnTo>
                  <a:pt x="57" y="105"/>
                </a:lnTo>
                <a:lnTo>
                  <a:pt x="82" y="101"/>
                </a:lnTo>
                <a:lnTo>
                  <a:pt x="107" y="99"/>
                </a:lnTo>
                <a:lnTo>
                  <a:pt x="130" y="0"/>
                </a:lnTo>
                <a:close/>
                <a:moveTo>
                  <a:pt x="103" y="187"/>
                </a:moveTo>
                <a:lnTo>
                  <a:pt x="103" y="187"/>
                </a:lnTo>
                <a:lnTo>
                  <a:pt x="102" y="187"/>
                </a:lnTo>
                <a:lnTo>
                  <a:pt x="102" y="187"/>
                </a:lnTo>
                <a:lnTo>
                  <a:pt x="100" y="184"/>
                </a:lnTo>
                <a:lnTo>
                  <a:pt x="102" y="180"/>
                </a:lnTo>
                <a:lnTo>
                  <a:pt x="102" y="177"/>
                </a:lnTo>
                <a:lnTo>
                  <a:pt x="102" y="177"/>
                </a:lnTo>
                <a:lnTo>
                  <a:pt x="113" y="163"/>
                </a:lnTo>
                <a:lnTo>
                  <a:pt x="124" y="149"/>
                </a:lnTo>
                <a:lnTo>
                  <a:pt x="147" y="123"/>
                </a:lnTo>
                <a:lnTo>
                  <a:pt x="147" y="123"/>
                </a:lnTo>
                <a:lnTo>
                  <a:pt x="134" y="132"/>
                </a:lnTo>
                <a:lnTo>
                  <a:pt x="123" y="140"/>
                </a:lnTo>
                <a:lnTo>
                  <a:pt x="100" y="160"/>
                </a:lnTo>
                <a:lnTo>
                  <a:pt x="100" y="160"/>
                </a:lnTo>
                <a:lnTo>
                  <a:pt x="99" y="173"/>
                </a:lnTo>
                <a:lnTo>
                  <a:pt x="96" y="187"/>
                </a:lnTo>
                <a:lnTo>
                  <a:pt x="92" y="213"/>
                </a:lnTo>
                <a:lnTo>
                  <a:pt x="165" y="128"/>
                </a:lnTo>
                <a:lnTo>
                  <a:pt x="165" y="128"/>
                </a:lnTo>
                <a:lnTo>
                  <a:pt x="158" y="133"/>
                </a:lnTo>
                <a:lnTo>
                  <a:pt x="148" y="143"/>
                </a:lnTo>
                <a:lnTo>
                  <a:pt x="140" y="151"/>
                </a:lnTo>
                <a:lnTo>
                  <a:pt x="132" y="158"/>
                </a:lnTo>
                <a:lnTo>
                  <a:pt x="132" y="154"/>
                </a:lnTo>
                <a:lnTo>
                  <a:pt x="132" y="154"/>
                </a:lnTo>
                <a:lnTo>
                  <a:pt x="127" y="164"/>
                </a:lnTo>
                <a:lnTo>
                  <a:pt x="120" y="173"/>
                </a:lnTo>
                <a:lnTo>
                  <a:pt x="113" y="180"/>
                </a:lnTo>
                <a:lnTo>
                  <a:pt x="103" y="187"/>
                </a:lnTo>
                <a:lnTo>
                  <a:pt x="103" y="187"/>
                </a:lnTo>
                <a:close/>
                <a:moveTo>
                  <a:pt x="214" y="112"/>
                </a:moveTo>
                <a:lnTo>
                  <a:pt x="214" y="112"/>
                </a:lnTo>
                <a:lnTo>
                  <a:pt x="217" y="111"/>
                </a:lnTo>
                <a:lnTo>
                  <a:pt x="218" y="109"/>
                </a:lnTo>
                <a:lnTo>
                  <a:pt x="218" y="106"/>
                </a:lnTo>
                <a:lnTo>
                  <a:pt x="221" y="105"/>
                </a:lnTo>
                <a:lnTo>
                  <a:pt x="224" y="106"/>
                </a:lnTo>
                <a:lnTo>
                  <a:pt x="231" y="101"/>
                </a:lnTo>
                <a:lnTo>
                  <a:pt x="231" y="101"/>
                </a:lnTo>
                <a:lnTo>
                  <a:pt x="232" y="104"/>
                </a:lnTo>
                <a:lnTo>
                  <a:pt x="234" y="108"/>
                </a:lnTo>
                <a:lnTo>
                  <a:pt x="234" y="109"/>
                </a:lnTo>
                <a:lnTo>
                  <a:pt x="235" y="111"/>
                </a:lnTo>
                <a:lnTo>
                  <a:pt x="235" y="111"/>
                </a:lnTo>
                <a:lnTo>
                  <a:pt x="241" y="108"/>
                </a:lnTo>
                <a:lnTo>
                  <a:pt x="245" y="105"/>
                </a:lnTo>
                <a:lnTo>
                  <a:pt x="255" y="99"/>
                </a:lnTo>
                <a:lnTo>
                  <a:pt x="255" y="99"/>
                </a:lnTo>
                <a:lnTo>
                  <a:pt x="239" y="98"/>
                </a:lnTo>
                <a:lnTo>
                  <a:pt x="225" y="98"/>
                </a:lnTo>
                <a:lnTo>
                  <a:pt x="197" y="101"/>
                </a:lnTo>
                <a:lnTo>
                  <a:pt x="197" y="101"/>
                </a:lnTo>
                <a:lnTo>
                  <a:pt x="194" y="101"/>
                </a:lnTo>
                <a:lnTo>
                  <a:pt x="192" y="104"/>
                </a:lnTo>
                <a:lnTo>
                  <a:pt x="186" y="111"/>
                </a:lnTo>
                <a:lnTo>
                  <a:pt x="180" y="119"/>
                </a:lnTo>
                <a:lnTo>
                  <a:pt x="175" y="125"/>
                </a:lnTo>
                <a:lnTo>
                  <a:pt x="175" y="125"/>
                </a:lnTo>
                <a:lnTo>
                  <a:pt x="172" y="129"/>
                </a:lnTo>
                <a:lnTo>
                  <a:pt x="172" y="132"/>
                </a:lnTo>
                <a:lnTo>
                  <a:pt x="176" y="139"/>
                </a:lnTo>
                <a:lnTo>
                  <a:pt x="176" y="139"/>
                </a:lnTo>
                <a:lnTo>
                  <a:pt x="182" y="132"/>
                </a:lnTo>
                <a:lnTo>
                  <a:pt x="187" y="122"/>
                </a:lnTo>
                <a:lnTo>
                  <a:pt x="194" y="114"/>
                </a:lnTo>
                <a:lnTo>
                  <a:pt x="199" y="111"/>
                </a:lnTo>
                <a:lnTo>
                  <a:pt x="204" y="108"/>
                </a:lnTo>
                <a:lnTo>
                  <a:pt x="184" y="137"/>
                </a:lnTo>
                <a:lnTo>
                  <a:pt x="184" y="137"/>
                </a:lnTo>
                <a:lnTo>
                  <a:pt x="192" y="132"/>
                </a:lnTo>
                <a:lnTo>
                  <a:pt x="199" y="125"/>
                </a:lnTo>
                <a:lnTo>
                  <a:pt x="207" y="118"/>
                </a:lnTo>
                <a:lnTo>
                  <a:pt x="214" y="112"/>
                </a:lnTo>
                <a:lnTo>
                  <a:pt x="214" y="112"/>
                </a:lnTo>
                <a:close/>
                <a:moveTo>
                  <a:pt x="211" y="123"/>
                </a:moveTo>
                <a:lnTo>
                  <a:pt x="211" y="123"/>
                </a:lnTo>
                <a:lnTo>
                  <a:pt x="214" y="123"/>
                </a:lnTo>
                <a:lnTo>
                  <a:pt x="215" y="122"/>
                </a:lnTo>
                <a:lnTo>
                  <a:pt x="217" y="115"/>
                </a:lnTo>
                <a:lnTo>
                  <a:pt x="217" y="115"/>
                </a:lnTo>
                <a:lnTo>
                  <a:pt x="193" y="136"/>
                </a:lnTo>
                <a:lnTo>
                  <a:pt x="170" y="158"/>
                </a:lnTo>
                <a:lnTo>
                  <a:pt x="151" y="182"/>
                </a:lnTo>
                <a:lnTo>
                  <a:pt x="132" y="209"/>
                </a:lnTo>
                <a:lnTo>
                  <a:pt x="132" y="209"/>
                </a:lnTo>
                <a:lnTo>
                  <a:pt x="131" y="212"/>
                </a:lnTo>
                <a:lnTo>
                  <a:pt x="131" y="212"/>
                </a:lnTo>
                <a:lnTo>
                  <a:pt x="131" y="212"/>
                </a:lnTo>
                <a:lnTo>
                  <a:pt x="154" y="192"/>
                </a:lnTo>
                <a:lnTo>
                  <a:pt x="175" y="171"/>
                </a:lnTo>
                <a:lnTo>
                  <a:pt x="193" y="149"/>
                </a:lnTo>
                <a:lnTo>
                  <a:pt x="211" y="123"/>
                </a:lnTo>
                <a:lnTo>
                  <a:pt x="211" y="123"/>
                </a:lnTo>
                <a:close/>
                <a:moveTo>
                  <a:pt x="78" y="271"/>
                </a:moveTo>
                <a:lnTo>
                  <a:pt x="78" y="271"/>
                </a:lnTo>
                <a:lnTo>
                  <a:pt x="83" y="267"/>
                </a:lnTo>
                <a:lnTo>
                  <a:pt x="89" y="262"/>
                </a:lnTo>
                <a:lnTo>
                  <a:pt x="93" y="257"/>
                </a:lnTo>
                <a:lnTo>
                  <a:pt x="96" y="250"/>
                </a:lnTo>
                <a:lnTo>
                  <a:pt x="96" y="250"/>
                </a:lnTo>
                <a:lnTo>
                  <a:pt x="90" y="255"/>
                </a:lnTo>
                <a:lnTo>
                  <a:pt x="86" y="257"/>
                </a:lnTo>
                <a:lnTo>
                  <a:pt x="85" y="255"/>
                </a:lnTo>
                <a:lnTo>
                  <a:pt x="83" y="254"/>
                </a:lnTo>
                <a:lnTo>
                  <a:pt x="83" y="254"/>
                </a:lnTo>
                <a:lnTo>
                  <a:pt x="106" y="220"/>
                </a:lnTo>
                <a:lnTo>
                  <a:pt x="128" y="188"/>
                </a:lnTo>
                <a:lnTo>
                  <a:pt x="128" y="188"/>
                </a:lnTo>
                <a:lnTo>
                  <a:pt x="111" y="203"/>
                </a:lnTo>
                <a:lnTo>
                  <a:pt x="103" y="212"/>
                </a:lnTo>
                <a:lnTo>
                  <a:pt x="96" y="222"/>
                </a:lnTo>
                <a:lnTo>
                  <a:pt x="89" y="233"/>
                </a:lnTo>
                <a:lnTo>
                  <a:pt x="83" y="244"/>
                </a:lnTo>
                <a:lnTo>
                  <a:pt x="79" y="257"/>
                </a:lnTo>
                <a:lnTo>
                  <a:pt x="78" y="271"/>
                </a:lnTo>
                <a:lnTo>
                  <a:pt x="78" y="271"/>
                </a:lnTo>
                <a:close/>
                <a:moveTo>
                  <a:pt x="149" y="98"/>
                </a:moveTo>
                <a:lnTo>
                  <a:pt x="123" y="132"/>
                </a:lnTo>
                <a:lnTo>
                  <a:pt x="123" y="132"/>
                </a:lnTo>
                <a:lnTo>
                  <a:pt x="141" y="118"/>
                </a:lnTo>
                <a:lnTo>
                  <a:pt x="151" y="111"/>
                </a:lnTo>
                <a:lnTo>
                  <a:pt x="159" y="105"/>
                </a:lnTo>
                <a:lnTo>
                  <a:pt x="159" y="105"/>
                </a:lnTo>
                <a:lnTo>
                  <a:pt x="162" y="102"/>
                </a:lnTo>
                <a:lnTo>
                  <a:pt x="163" y="99"/>
                </a:lnTo>
                <a:lnTo>
                  <a:pt x="163" y="97"/>
                </a:lnTo>
                <a:lnTo>
                  <a:pt x="162" y="92"/>
                </a:lnTo>
                <a:lnTo>
                  <a:pt x="159" y="84"/>
                </a:lnTo>
                <a:lnTo>
                  <a:pt x="156" y="77"/>
                </a:lnTo>
                <a:lnTo>
                  <a:pt x="156" y="77"/>
                </a:lnTo>
                <a:lnTo>
                  <a:pt x="152" y="84"/>
                </a:lnTo>
                <a:lnTo>
                  <a:pt x="147" y="90"/>
                </a:lnTo>
                <a:lnTo>
                  <a:pt x="140" y="94"/>
                </a:lnTo>
                <a:lnTo>
                  <a:pt x="134" y="99"/>
                </a:lnTo>
                <a:lnTo>
                  <a:pt x="134" y="99"/>
                </a:lnTo>
                <a:lnTo>
                  <a:pt x="138" y="98"/>
                </a:lnTo>
                <a:lnTo>
                  <a:pt x="142" y="97"/>
                </a:lnTo>
                <a:lnTo>
                  <a:pt x="145" y="97"/>
                </a:lnTo>
                <a:lnTo>
                  <a:pt x="149" y="94"/>
                </a:lnTo>
                <a:lnTo>
                  <a:pt x="149" y="94"/>
                </a:lnTo>
                <a:lnTo>
                  <a:pt x="149" y="97"/>
                </a:lnTo>
                <a:lnTo>
                  <a:pt x="149" y="98"/>
                </a:lnTo>
                <a:lnTo>
                  <a:pt x="149" y="98"/>
                </a:lnTo>
                <a:close/>
                <a:moveTo>
                  <a:pt x="117" y="119"/>
                </a:moveTo>
                <a:lnTo>
                  <a:pt x="117" y="119"/>
                </a:lnTo>
                <a:lnTo>
                  <a:pt x="99" y="135"/>
                </a:lnTo>
                <a:lnTo>
                  <a:pt x="80" y="150"/>
                </a:lnTo>
                <a:lnTo>
                  <a:pt x="80" y="150"/>
                </a:lnTo>
                <a:lnTo>
                  <a:pt x="82" y="153"/>
                </a:lnTo>
                <a:lnTo>
                  <a:pt x="85" y="156"/>
                </a:lnTo>
                <a:lnTo>
                  <a:pt x="88" y="157"/>
                </a:lnTo>
                <a:lnTo>
                  <a:pt x="89" y="158"/>
                </a:lnTo>
                <a:lnTo>
                  <a:pt x="127" y="115"/>
                </a:lnTo>
                <a:lnTo>
                  <a:pt x="127" y="115"/>
                </a:lnTo>
                <a:lnTo>
                  <a:pt x="117" y="119"/>
                </a:lnTo>
                <a:lnTo>
                  <a:pt x="117" y="119"/>
                </a:lnTo>
                <a:close/>
                <a:moveTo>
                  <a:pt x="161" y="199"/>
                </a:moveTo>
                <a:lnTo>
                  <a:pt x="161" y="199"/>
                </a:lnTo>
                <a:lnTo>
                  <a:pt x="166" y="208"/>
                </a:lnTo>
                <a:lnTo>
                  <a:pt x="169" y="212"/>
                </a:lnTo>
                <a:lnTo>
                  <a:pt x="173" y="216"/>
                </a:lnTo>
                <a:lnTo>
                  <a:pt x="173" y="216"/>
                </a:lnTo>
                <a:lnTo>
                  <a:pt x="179" y="208"/>
                </a:lnTo>
                <a:lnTo>
                  <a:pt x="184" y="201"/>
                </a:lnTo>
                <a:lnTo>
                  <a:pt x="192" y="194"/>
                </a:lnTo>
                <a:lnTo>
                  <a:pt x="196" y="185"/>
                </a:lnTo>
                <a:lnTo>
                  <a:pt x="196" y="185"/>
                </a:lnTo>
                <a:lnTo>
                  <a:pt x="184" y="195"/>
                </a:lnTo>
                <a:lnTo>
                  <a:pt x="177" y="201"/>
                </a:lnTo>
                <a:lnTo>
                  <a:pt x="170" y="205"/>
                </a:lnTo>
                <a:lnTo>
                  <a:pt x="170" y="205"/>
                </a:lnTo>
                <a:lnTo>
                  <a:pt x="170" y="199"/>
                </a:lnTo>
                <a:lnTo>
                  <a:pt x="170" y="195"/>
                </a:lnTo>
                <a:lnTo>
                  <a:pt x="176" y="185"/>
                </a:lnTo>
                <a:lnTo>
                  <a:pt x="182" y="177"/>
                </a:lnTo>
                <a:lnTo>
                  <a:pt x="189" y="170"/>
                </a:lnTo>
                <a:lnTo>
                  <a:pt x="189" y="170"/>
                </a:lnTo>
                <a:lnTo>
                  <a:pt x="190" y="168"/>
                </a:lnTo>
                <a:lnTo>
                  <a:pt x="189" y="164"/>
                </a:lnTo>
                <a:lnTo>
                  <a:pt x="161" y="199"/>
                </a:lnTo>
                <a:close/>
                <a:moveTo>
                  <a:pt x="199" y="191"/>
                </a:moveTo>
                <a:lnTo>
                  <a:pt x="199" y="191"/>
                </a:lnTo>
                <a:lnTo>
                  <a:pt x="201" y="192"/>
                </a:lnTo>
                <a:lnTo>
                  <a:pt x="203" y="194"/>
                </a:lnTo>
                <a:lnTo>
                  <a:pt x="203" y="196"/>
                </a:lnTo>
                <a:lnTo>
                  <a:pt x="203" y="202"/>
                </a:lnTo>
                <a:lnTo>
                  <a:pt x="200" y="208"/>
                </a:lnTo>
                <a:lnTo>
                  <a:pt x="196" y="218"/>
                </a:lnTo>
                <a:lnTo>
                  <a:pt x="194" y="222"/>
                </a:lnTo>
                <a:lnTo>
                  <a:pt x="194" y="223"/>
                </a:lnTo>
                <a:lnTo>
                  <a:pt x="194" y="223"/>
                </a:lnTo>
                <a:lnTo>
                  <a:pt x="197" y="220"/>
                </a:lnTo>
                <a:lnTo>
                  <a:pt x="200" y="218"/>
                </a:lnTo>
                <a:lnTo>
                  <a:pt x="203" y="215"/>
                </a:lnTo>
                <a:lnTo>
                  <a:pt x="204" y="215"/>
                </a:lnTo>
                <a:lnTo>
                  <a:pt x="207" y="215"/>
                </a:lnTo>
                <a:lnTo>
                  <a:pt x="207" y="215"/>
                </a:lnTo>
                <a:lnTo>
                  <a:pt x="208" y="220"/>
                </a:lnTo>
                <a:lnTo>
                  <a:pt x="207" y="226"/>
                </a:lnTo>
                <a:lnTo>
                  <a:pt x="206" y="237"/>
                </a:lnTo>
                <a:lnTo>
                  <a:pt x="206" y="237"/>
                </a:lnTo>
                <a:lnTo>
                  <a:pt x="206" y="240"/>
                </a:lnTo>
                <a:lnTo>
                  <a:pt x="208" y="240"/>
                </a:lnTo>
                <a:lnTo>
                  <a:pt x="211" y="240"/>
                </a:lnTo>
                <a:lnTo>
                  <a:pt x="213" y="239"/>
                </a:lnTo>
                <a:lnTo>
                  <a:pt x="213" y="239"/>
                </a:lnTo>
                <a:lnTo>
                  <a:pt x="211" y="213"/>
                </a:lnTo>
                <a:lnTo>
                  <a:pt x="207" y="188"/>
                </a:lnTo>
                <a:lnTo>
                  <a:pt x="207" y="188"/>
                </a:lnTo>
                <a:lnTo>
                  <a:pt x="206" y="184"/>
                </a:lnTo>
                <a:lnTo>
                  <a:pt x="204" y="184"/>
                </a:lnTo>
                <a:lnTo>
                  <a:pt x="203" y="187"/>
                </a:lnTo>
                <a:lnTo>
                  <a:pt x="203" y="187"/>
                </a:lnTo>
                <a:lnTo>
                  <a:pt x="200" y="189"/>
                </a:lnTo>
                <a:lnTo>
                  <a:pt x="199" y="191"/>
                </a:lnTo>
                <a:lnTo>
                  <a:pt x="199" y="191"/>
                </a:lnTo>
                <a:close/>
                <a:moveTo>
                  <a:pt x="206" y="143"/>
                </a:moveTo>
                <a:lnTo>
                  <a:pt x="206" y="143"/>
                </a:lnTo>
                <a:lnTo>
                  <a:pt x="218" y="136"/>
                </a:lnTo>
                <a:lnTo>
                  <a:pt x="232" y="128"/>
                </a:lnTo>
                <a:lnTo>
                  <a:pt x="244" y="116"/>
                </a:lnTo>
                <a:lnTo>
                  <a:pt x="253" y="106"/>
                </a:lnTo>
                <a:lnTo>
                  <a:pt x="253" y="106"/>
                </a:lnTo>
                <a:lnTo>
                  <a:pt x="238" y="112"/>
                </a:lnTo>
                <a:lnTo>
                  <a:pt x="224" y="121"/>
                </a:lnTo>
                <a:lnTo>
                  <a:pt x="218" y="126"/>
                </a:lnTo>
                <a:lnTo>
                  <a:pt x="213" y="132"/>
                </a:lnTo>
                <a:lnTo>
                  <a:pt x="208" y="137"/>
                </a:lnTo>
                <a:lnTo>
                  <a:pt x="206" y="143"/>
                </a:lnTo>
                <a:lnTo>
                  <a:pt x="206" y="143"/>
                </a:lnTo>
                <a:close/>
                <a:moveTo>
                  <a:pt x="183" y="101"/>
                </a:moveTo>
                <a:lnTo>
                  <a:pt x="175" y="105"/>
                </a:lnTo>
                <a:lnTo>
                  <a:pt x="175" y="105"/>
                </a:lnTo>
                <a:lnTo>
                  <a:pt x="165" y="111"/>
                </a:lnTo>
                <a:lnTo>
                  <a:pt x="158" y="119"/>
                </a:lnTo>
                <a:lnTo>
                  <a:pt x="145" y="137"/>
                </a:lnTo>
                <a:lnTo>
                  <a:pt x="145" y="137"/>
                </a:lnTo>
                <a:lnTo>
                  <a:pt x="163" y="119"/>
                </a:lnTo>
                <a:lnTo>
                  <a:pt x="183" y="101"/>
                </a:lnTo>
                <a:lnTo>
                  <a:pt x="183" y="101"/>
                </a:lnTo>
                <a:close/>
                <a:moveTo>
                  <a:pt x="138" y="50"/>
                </a:moveTo>
                <a:lnTo>
                  <a:pt x="138" y="50"/>
                </a:lnTo>
                <a:lnTo>
                  <a:pt x="145" y="45"/>
                </a:lnTo>
                <a:lnTo>
                  <a:pt x="147" y="40"/>
                </a:lnTo>
                <a:lnTo>
                  <a:pt x="145" y="38"/>
                </a:lnTo>
                <a:lnTo>
                  <a:pt x="144" y="36"/>
                </a:lnTo>
                <a:lnTo>
                  <a:pt x="144" y="36"/>
                </a:lnTo>
                <a:lnTo>
                  <a:pt x="138" y="40"/>
                </a:lnTo>
                <a:lnTo>
                  <a:pt x="132" y="47"/>
                </a:lnTo>
                <a:lnTo>
                  <a:pt x="130" y="55"/>
                </a:lnTo>
                <a:lnTo>
                  <a:pt x="128" y="62"/>
                </a:lnTo>
                <a:lnTo>
                  <a:pt x="137" y="56"/>
                </a:lnTo>
                <a:lnTo>
                  <a:pt x="137" y="56"/>
                </a:lnTo>
                <a:lnTo>
                  <a:pt x="135" y="56"/>
                </a:lnTo>
                <a:lnTo>
                  <a:pt x="135" y="55"/>
                </a:lnTo>
                <a:lnTo>
                  <a:pt x="135" y="53"/>
                </a:lnTo>
                <a:lnTo>
                  <a:pt x="137" y="53"/>
                </a:lnTo>
                <a:lnTo>
                  <a:pt x="137" y="53"/>
                </a:lnTo>
                <a:lnTo>
                  <a:pt x="138" y="52"/>
                </a:lnTo>
                <a:lnTo>
                  <a:pt x="138" y="50"/>
                </a:lnTo>
                <a:lnTo>
                  <a:pt x="138" y="50"/>
                </a:lnTo>
                <a:close/>
                <a:moveTo>
                  <a:pt x="183" y="191"/>
                </a:moveTo>
                <a:lnTo>
                  <a:pt x="183" y="191"/>
                </a:lnTo>
                <a:lnTo>
                  <a:pt x="192" y="181"/>
                </a:lnTo>
                <a:lnTo>
                  <a:pt x="196" y="177"/>
                </a:lnTo>
                <a:lnTo>
                  <a:pt x="201" y="173"/>
                </a:lnTo>
                <a:lnTo>
                  <a:pt x="201" y="173"/>
                </a:lnTo>
                <a:lnTo>
                  <a:pt x="204" y="170"/>
                </a:lnTo>
                <a:lnTo>
                  <a:pt x="204" y="166"/>
                </a:lnTo>
                <a:lnTo>
                  <a:pt x="204" y="161"/>
                </a:lnTo>
                <a:lnTo>
                  <a:pt x="203" y="161"/>
                </a:lnTo>
                <a:lnTo>
                  <a:pt x="203" y="161"/>
                </a:lnTo>
                <a:lnTo>
                  <a:pt x="203" y="161"/>
                </a:lnTo>
                <a:lnTo>
                  <a:pt x="190" y="177"/>
                </a:lnTo>
                <a:lnTo>
                  <a:pt x="186" y="184"/>
                </a:lnTo>
                <a:lnTo>
                  <a:pt x="183" y="191"/>
                </a:lnTo>
                <a:lnTo>
                  <a:pt x="183" y="191"/>
                </a:lnTo>
                <a:close/>
                <a:moveTo>
                  <a:pt x="69" y="137"/>
                </a:moveTo>
                <a:lnTo>
                  <a:pt x="69" y="137"/>
                </a:lnTo>
                <a:lnTo>
                  <a:pt x="68" y="140"/>
                </a:lnTo>
                <a:lnTo>
                  <a:pt x="66" y="144"/>
                </a:lnTo>
                <a:lnTo>
                  <a:pt x="66" y="146"/>
                </a:lnTo>
                <a:lnTo>
                  <a:pt x="68" y="146"/>
                </a:lnTo>
                <a:lnTo>
                  <a:pt x="71" y="144"/>
                </a:lnTo>
                <a:lnTo>
                  <a:pt x="71" y="144"/>
                </a:lnTo>
                <a:lnTo>
                  <a:pt x="75" y="140"/>
                </a:lnTo>
                <a:lnTo>
                  <a:pt x="80" y="135"/>
                </a:lnTo>
                <a:lnTo>
                  <a:pt x="85" y="130"/>
                </a:lnTo>
                <a:lnTo>
                  <a:pt x="86" y="126"/>
                </a:lnTo>
                <a:lnTo>
                  <a:pt x="86" y="126"/>
                </a:lnTo>
                <a:lnTo>
                  <a:pt x="78" y="132"/>
                </a:lnTo>
                <a:lnTo>
                  <a:pt x="69" y="137"/>
                </a:lnTo>
                <a:lnTo>
                  <a:pt x="69" y="137"/>
                </a:lnTo>
                <a:close/>
                <a:moveTo>
                  <a:pt x="180" y="223"/>
                </a:moveTo>
                <a:lnTo>
                  <a:pt x="180" y="223"/>
                </a:lnTo>
                <a:lnTo>
                  <a:pt x="184" y="222"/>
                </a:lnTo>
                <a:lnTo>
                  <a:pt x="190" y="218"/>
                </a:lnTo>
                <a:lnTo>
                  <a:pt x="193" y="212"/>
                </a:lnTo>
                <a:lnTo>
                  <a:pt x="194" y="209"/>
                </a:lnTo>
                <a:lnTo>
                  <a:pt x="193" y="206"/>
                </a:lnTo>
                <a:lnTo>
                  <a:pt x="193" y="206"/>
                </a:lnTo>
                <a:lnTo>
                  <a:pt x="189" y="209"/>
                </a:lnTo>
                <a:lnTo>
                  <a:pt x="184" y="212"/>
                </a:lnTo>
                <a:lnTo>
                  <a:pt x="182" y="218"/>
                </a:lnTo>
                <a:lnTo>
                  <a:pt x="180" y="223"/>
                </a:lnTo>
                <a:lnTo>
                  <a:pt x="180" y="223"/>
                </a:lnTo>
                <a:close/>
                <a:moveTo>
                  <a:pt x="131" y="77"/>
                </a:moveTo>
                <a:lnTo>
                  <a:pt x="131" y="77"/>
                </a:lnTo>
                <a:lnTo>
                  <a:pt x="128" y="78"/>
                </a:lnTo>
                <a:lnTo>
                  <a:pt x="125" y="80"/>
                </a:lnTo>
                <a:lnTo>
                  <a:pt x="124" y="84"/>
                </a:lnTo>
                <a:lnTo>
                  <a:pt x="123" y="88"/>
                </a:lnTo>
                <a:lnTo>
                  <a:pt x="121" y="94"/>
                </a:lnTo>
                <a:lnTo>
                  <a:pt x="121" y="94"/>
                </a:lnTo>
                <a:lnTo>
                  <a:pt x="124" y="92"/>
                </a:lnTo>
                <a:lnTo>
                  <a:pt x="128" y="90"/>
                </a:lnTo>
                <a:lnTo>
                  <a:pt x="134" y="81"/>
                </a:lnTo>
                <a:lnTo>
                  <a:pt x="138" y="74"/>
                </a:lnTo>
                <a:lnTo>
                  <a:pt x="140" y="70"/>
                </a:lnTo>
                <a:lnTo>
                  <a:pt x="140" y="70"/>
                </a:lnTo>
                <a:lnTo>
                  <a:pt x="135" y="76"/>
                </a:lnTo>
                <a:lnTo>
                  <a:pt x="131" y="77"/>
                </a:lnTo>
                <a:lnTo>
                  <a:pt x="131" y="77"/>
                </a:lnTo>
                <a:close/>
                <a:moveTo>
                  <a:pt x="47" y="136"/>
                </a:moveTo>
                <a:lnTo>
                  <a:pt x="47" y="136"/>
                </a:lnTo>
                <a:lnTo>
                  <a:pt x="50" y="139"/>
                </a:lnTo>
                <a:lnTo>
                  <a:pt x="51" y="139"/>
                </a:lnTo>
                <a:lnTo>
                  <a:pt x="55" y="137"/>
                </a:lnTo>
                <a:lnTo>
                  <a:pt x="58" y="135"/>
                </a:lnTo>
                <a:lnTo>
                  <a:pt x="59" y="133"/>
                </a:lnTo>
                <a:lnTo>
                  <a:pt x="62" y="133"/>
                </a:lnTo>
                <a:lnTo>
                  <a:pt x="62" y="133"/>
                </a:lnTo>
                <a:lnTo>
                  <a:pt x="62" y="130"/>
                </a:lnTo>
                <a:lnTo>
                  <a:pt x="64" y="128"/>
                </a:lnTo>
                <a:lnTo>
                  <a:pt x="65" y="125"/>
                </a:lnTo>
                <a:lnTo>
                  <a:pt x="64" y="125"/>
                </a:lnTo>
                <a:lnTo>
                  <a:pt x="61" y="125"/>
                </a:lnTo>
                <a:lnTo>
                  <a:pt x="61" y="125"/>
                </a:lnTo>
                <a:lnTo>
                  <a:pt x="58" y="126"/>
                </a:lnTo>
                <a:lnTo>
                  <a:pt x="54" y="130"/>
                </a:lnTo>
                <a:lnTo>
                  <a:pt x="47" y="136"/>
                </a:lnTo>
                <a:lnTo>
                  <a:pt x="47" y="136"/>
                </a:lnTo>
                <a:close/>
                <a:moveTo>
                  <a:pt x="36" y="119"/>
                </a:moveTo>
                <a:lnTo>
                  <a:pt x="36" y="119"/>
                </a:lnTo>
                <a:lnTo>
                  <a:pt x="57" y="116"/>
                </a:lnTo>
                <a:lnTo>
                  <a:pt x="66" y="115"/>
                </a:lnTo>
                <a:lnTo>
                  <a:pt x="75" y="112"/>
                </a:lnTo>
                <a:lnTo>
                  <a:pt x="75" y="112"/>
                </a:lnTo>
                <a:lnTo>
                  <a:pt x="68" y="112"/>
                </a:lnTo>
                <a:lnTo>
                  <a:pt x="61" y="112"/>
                </a:lnTo>
                <a:lnTo>
                  <a:pt x="61" y="112"/>
                </a:lnTo>
                <a:lnTo>
                  <a:pt x="48" y="115"/>
                </a:lnTo>
                <a:lnTo>
                  <a:pt x="36" y="119"/>
                </a:lnTo>
                <a:lnTo>
                  <a:pt x="36" y="119"/>
                </a:lnTo>
                <a:close/>
                <a:moveTo>
                  <a:pt x="89" y="111"/>
                </a:moveTo>
                <a:lnTo>
                  <a:pt x="89" y="111"/>
                </a:lnTo>
                <a:lnTo>
                  <a:pt x="82" y="109"/>
                </a:lnTo>
                <a:lnTo>
                  <a:pt x="80" y="111"/>
                </a:lnTo>
                <a:lnTo>
                  <a:pt x="79" y="111"/>
                </a:lnTo>
                <a:lnTo>
                  <a:pt x="79" y="112"/>
                </a:lnTo>
                <a:lnTo>
                  <a:pt x="82" y="115"/>
                </a:lnTo>
                <a:lnTo>
                  <a:pt x="82" y="115"/>
                </a:lnTo>
                <a:lnTo>
                  <a:pt x="83" y="116"/>
                </a:lnTo>
                <a:lnTo>
                  <a:pt x="86" y="116"/>
                </a:lnTo>
                <a:lnTo>
                  <a:pt x="92" y="114"/>
                </a:lnTo>
                <a:lnTo>
                  <a:pt x="97" y="109"/>
                </a:lnTo>
                <a:lnTo>
                  <a:pt x="99" y="108"/>
                </a:lnTo>
                <a:lnTo>
                  <a:pt x="99" y="108"/>
                </a:lnTo>
                <a:lnTo>
                  <a:pt x="89" y="111"/>
                </a:lnTo>
                <a:lnTo>
                  <a:pt x="89" y="111"/>
                </a:lnTo>
                <a:close/>
                <a:moveTo>
                  <a:pt x="197" y="226"/>
                </a:moveTo>
                <a:lnTo>
                  <a:pt x="197" y="226"/>
                </a:lnTo>
                <a:lnTo>
                  <a:pt x="194" y="227"/>
                </a:lnTo>
                <a:lnTo>
                  <a:pt x="193" y="232"/>
                </a:lnTo>
                <a:lnTo>
                  <a:pt x="194" y="234"/>
                </a:lnTo>
                <a:lnTo>
                  <a:pt x="199" y="236"/>
                </a:lnTo>
                <a:lnTo>
                  <a:pt x="199" y="236"/>
                </a:lnTo>
                <a:lnTo>
                  <a:pt x="200" y="234"/>
                </a:lnTo>
                <a:lnTo>
                  <a:pt x="201" y="230"/>
                </a:lnTo>
                <a:lnTo>
                  <a:pt x="201" y="222"/>
                </a:lnTo>
                <a:lnTo>
                  <a:pt x="201" y="222"/>
                </a:lnTo>
                <a:lnTo>
                  <a:pt x="200" y="225"/>
                </a:lnTo>
                <a:lnTo>
                  <a:pt x="197" y="226"/>
                </a:lnTo>
                <a:lnTo>
                  <a:pt x="197" y="226"/>
                </a:lnTo>
                <a:close/>
                <a:moveTo>
                  <a:pt x="64" y="137"/>
                </a:moveTo>
                <a:lnTo>
                  <a:pt x="64" y="137"/>
                </a:lnTo>
                <a:lnTo>
                  <a:pt x="69" y="135"/>
                </a:lnTo>
                <a:lnTo>
                  <a:pt x="72" y="130"/>
                </a:lnTo>
                <a:lnTo>
                  <a:pt x="75" y="126"/>
                </a:lnTo>
                <a:lnTo>
                  <a:pt x="75" y="126"/>
                </a:lnTo>
                <a:lnTo>
                  <a:pt x="73" y="126"/>
                </a:lnTo>
                <a:lnTo>
                  <a:pt x="73" y="126"/>
                </a:lnTo>
                <a:lnTo>
                  <a:pt x="71" y="128"/>
                </a:lnTo>
                <a:lnTo>
                  <a:pt x="68" y="130"/>
                </a:lnTo>
                <a:lnTo>
                  <a:pt x="64" y="137"/>
                </a:lnTo>
                <a:lnTo>
                  <a:pt x="64" y="137"/>
                </a:lnTo>
                <a:close/>
                <a:moveTo>
                  <a:pt x="123" y="225"/>
                </a:moveTo>
                <a:lnTo>
                  <a:pt x="123" y="225"/>
                </a:lnTo>
                <a:lnTo>
                  <a:pt x="123" y="226"/>
                </a:lnTo>
                <a:lnTo>
                  <a:pt x="125" y="223"/>
                </a:lnTo>
                <a:lnTo>
                  <a:pt x="131" y="216"/>
                </a:lnTo>
                <a:lnTo>
                  <a:pt x="131" y="216"/>
                </a:lnTo>
                <a:lnTo>
                  <a:pt x="131" y="215"/>
                </a:lnTo>
                <a:lnTo>
                  <a:pt x="131" y="212"/>
                </a:lnTo>
                <a:lnTo>
                  <a:pt x="131" y="212"/>
                </a:lnTo>
                <a:lnTo>
                  <a:pt x="125" y="219"/>
                </a:lnTo>
                <a:lnTo>
                  <a:pt x="123" y="225"/>
                </a:lnTo>
                <a:lnTo>
                  <a:pt x="123" y="225"/>
                </a:lnTo>
                <a:close/>
                <a:moveTo>
                  <a:pt x="156" y="88"/>
                </a:moveTo>
                <a:lnTo>
                  <a:pt x="149" y="94"/>
                </a:lnTo>
                <a:lnTo>
                  <a:pt x="149" y="94"/>
                </a:lnTo>
                <a:lnTo>
                  <a:pt x="152" y="95"/>
                </a:lnTo>
                <a:lnTo>
                  <a:pt x="155" y="94"/>
                </a:lnTo>
                <a:lnTo>
                  <a:pt x="158" y="92"/>
                </a:lnTo>
                <a:lnTo>
                  <a:pt x="158" y="91"/>
                </a:lnTo>
                <a:lnTo>
                  <a:pt x="156" y="88"/>
                </a:lnTo>
                <a:lnTo>
                  <a:pt x="156" y="88"/>
                </a:lnTo>
                <a:close/>
                <a:moveTo>
                  <a:pt x="106" y="116"/>
                </a:moveTo>
                <a:lnTo>
                  <a:pt x="106" y="116"/>
                </a:lnTo>
                <a:lnTo>
                  <a:pt x="106" y="118"/>
                </a:lnTo>
                <a:lnTo>
                  <a:pt x="109" y="118"/>
                </a:lnTo>
                <a:lnTo>
                  <a:pt x="113" y="115"/>
                </a:lnTo>
                <a:lnTo>
                  <a:pt x="113" y="115"/>
                </a:lnTo>
                <a:lnTo>
                  <a:pt x="114" y="112"/>
                </a:lnTo>
                <a:lnTo>
                  <a:pt x="114" y="111"/>
                </a:lnTo>
                <a:lnTo>
                  <a:pt x="113" y="111"/>
                </a:lnTo>
                <a:lnTo>
                  <a:pt x="110" y="112"/>
                </a:lnTo>
                <a:lnTo>
                  <a:pt x="110" y="112"/>
                </a:lnTo>
                <a:lnTo>
                  <a:pt x="109" y="114"/>
                </a:lnTo>
                <a:lnTo>
                  <a:pt x="106" y="116"/>
                </a:lnTo>
                <a:lnTo>
                  <a:pt x="106" y="116"/>
                </a:lnTo>
                <a:close/>
                <a:moveTo>
                  <a:pt x="43" y="128"/>
                </a:moveTo>
                <a:lnTo>
                  <a:pt x="43" y="128"/>
                </a:lnTo>
                <a:lnTo>
                  <a:pt x="31" y="128"/>
                </a:lnTo>
                <a:lnTo>
                  <a:pt x="31" y="128"/>
                </a:lnTo>
                <a:lnTo>
                  <a:pt x="33" y="129"/>
                </a:lnTo>
                <a:lnTo>
                  <a:pt x="36" y="130"/>
                </a:lnTo>
                <a:lnTo>
                  <a:pt x="40" y="130"/>
                </a:lnTo>
                <a:lnTo>
                  <a:pt x="43" y="128"/>
                </a:lnTo>
                <a:lnTo>
                  <a:pt x="43" y="128"/>
                </a:lnTo>
                <a:close/>
                <a:moveTo>
                  <a:pt x="106" y="234"/>
                </a:moveTo>
                <a:lnTo>
                  <a:pt x="106" y="234"/>
                </a:lnTo>
                <a:lnTo>
                  <a:pt x="111" y="229"/>
                </a:lnTo>
                <a:lnTo>
                  <a:pt x="114" y="225"/>
                </a:lnTo>
                <a:lnTo>
                  <a:pt x="116" y="220"/>
                </a:lnTo>
                <a:lnTo>
                  <a:pt x="116" y="220"/>
                </a:lnTo>
                <a:lnTo>
                  <a:pt x="110" y="227"/>
                </a:lnTo>
                <a:lnTo>
                  <a:pt x="106" y="234"/>
                </a:lnTo>
                <a:lnTo>
                  <a:pt x="106" y="234"/>
                </a:lnTo>
                <a:close/>
                <a:moveTo>
                  <a:pt x="117" y="105"/>
                </a:moveTo>
                <a:lnTo>
                  <a:pt x="117" y="105"/>
                </a:lnTo>
                <a:lnTo>
                  <a:pt x="118" y="108"/>
                </a:lnTo>
                <a:lnTo>
                  <a:pt x="118" y="109"/>
                </a:lnTo>
                <a:lnTo>
                  <a:pt x="123" y="108"/>
                </a:lnTo>
                <a:lnTo>
                  <a:pt x="125" y="105"/>
                </a:lnTo>
                <a:lnTo>
                  <a:pt x="127" y="102"/>
                </a:lnTo>
                <a:lnTo>
                  <a:pt x="127" y="102"/>
                </a:lnTo>
                <a:lnTo>
                  <a:pt x="121" y="101"/>
                </a:lnTo>
                <a:lnTo>
                  <a:pt x="118" y="102"/>
                </a:lnTo>
                <a:lnTo>
                  <a:pt x="117" y="104"/>
                </a:lnTo>
                <a:lnTo>
                  <a:pt x="117" y="105"/>
                </a:lnTo>
                <a:lnTo>
                  <a:pt x="117" y="105"/>
                </a:lnTo>
                <a:close/>
                <a:moveTo>
                  <a:pt x="154" y="73"/>
                </a:moveTo>
                <a:lnTo>
                  <a:pt x="154" y="73"/>
                </a:lnTo>
                <a:lnTo>
                  <a:pt x="155" y="71"/>
                </a:lnTo>
                <a:lnTo>
                  <a:pt x="155" y="70"/>
                </a:lnTo>
                <a:lnTo>
                  <a:pt x="154" y="69"/>
                </a:lnTo>
                <a:lnTo>
                  <a:pt x="151" y="69"/>
                </a:lnTo>
                <a:lnTo>
                  <a:pt x="151" y="69"/>
                </a:lnTo>
                <a:lnTo>
                  <a:pt x="148" y="70"/>
                </a:lnTo>
                <a:lnTo>
                  <a:pt x="149" y="73"/>
                </a:lnTo>
                <a:lnTo>
                  <a:pt x="151" y="73"/>
                </a:lnTo>
                <a:lnTo>
                  <a:pt x="154" y="73"/>
                </a:lnTo>
                <a:lnTo>
                  <a:pt x="154" y="73"/>
                </a:lnTo>
                <a:close/>
              </a:path>
            </a:pathLst>
          </a:custGeom>
          <a:solidFill>
            <a:srgbClr val="F9FCF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重点句型</a:t>
            </a:r>
            <a:endParaRPr lang="zh-CN" altLang="en-US" dirty="0"/>
          </a:p>
        </p:txBody>
      </p:sp>
      <p:sp>
        <p:nvSpPr>
          <p:cNvPr id="17" name="Oval 23"/>
          <p:cNvSpPr>
            <a:spLocks noChangeArrowheads="1"/>
          </p:cNvSpPr>
          <p:nvPr/>
        </p:nvSpPr>
        <p:spPr bwMode="auto">
          <a:xfrm>
            <a:off x="4193124" y="5033551"/>
            <a:ext cx="587350" cy="59330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2"/>
          <p:cNvSpPr/>
          <p:nvPr/>
        </p:nvSpPr>
        <p:spPr bwMode="auto">
          <a:xfrm>
            <a:off x="5333365" y="4832350"/>
            <a:ext cx="4763770" cy="337820"/>
          </a:xfrm>
          <a:prstGeom prst="homePlat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en-US" altLang="zh-CN" sz="1800" dirty="0">
                <a:solidFill>
                  <a:srgbClr val="FFFFFF"/>
                </a:solidFill>
                <a:latin typeface="+mn-ea"/>
                <a:ea typeface="+mn-ea"/>
              </a:rPr>
              <a:t>What's the specialty here?</a:t>
            </a:r>
            <a:endParaRPr lang="en-US" altLang="zh-CN" sz="18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19" name="KSO_Shape"/>
          <p:cNvSpPr/>
          <p:nvPr/>
        </p:nvSpPr>
        <p:spPr bwMode="auto">
          <a:xfrm flipH="1">
            <a:off x="4864228" y="4832068"/>
            <a:ext cx="301458" cy="1007889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" name="Freeform 12"/>
          <p:cNvSpPr/>
          <p:nvPr/>
        </p:nvSpPr>
        <p:spPr bwMode="auto">
          <a:xfrm>
            <a:off x="5333365" y="5502275"/>
            <a:ext cx="4836160" cy="337820"/>
          </a:xfrm>
          <a:prstGeom prst="homePlat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en-US" altLang="zh-CN" sz="1800" dirty="0">
                <a:solidFill>
                  <a:srgbClr val="FFFFFF"/>
                </a:solidFill>
                <a:latin typeface="+mn-ea"/>
                <a:ea typeface="+mn-ea"/>
              </a:rPr>
              <a:t>Dumplings with seafood.</a:t>
            </a:r>
            <a:endParaRPr lang="en-US" altLang="zh-CN" sz="18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4367742" y="5232378"/>
            <a:ext cx="238115" cy="195651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2"/>
          <p:cNvSpPr/>
          <p:nvPr/>
        </p:nvSpPr>
        <p:spPr bwMode="auto">
          <a:xfrm>
            <a:off x="5350510" y="2302510"/>
            <a:ext cx="4745990" cy="337820"/>
          </a:xfrm>
          <a:prstGeom prst="homePlat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en-US" altLang="zh-CN" sz="1800" dirty="0">
                <a:solidFill>
                  <a:srgbClr val="FFFFFF"/>
                </a:solidFill>
                <a:latin typeface="+mn-ea"/>
                <a:ea typeface="+mn-ea"/>
              </a:rPr>
              <a:t>What are yourfavorite dishes?</a:t>
            </a:r>
            <a:endParaRPr lang="en-US" altLang="zh-CN" sz="18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3" name="Oval 15"/>
          <p:cNvSpPr>
            <a:spLocks noChangeArrowheads="1"/>
          </p:cNvSpPr>
          <p:nvPr/>
        </p:nvSpPr>
        <p:spPr bwMode="auto">
          <a:xfrm>
            <a:off x="4193124" y="2489211"/>
            <a:ext cx="583381" cy="59330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KSO_Shape"/>
          <p:cNvSpPr/>
          <p:nvPr/>
        </p:nvSpPr>
        <p:spPr bwMode="auto">
          <a:xfrm>
            <a:off x="4379648" y="2696296"/>
            <a:ext cx="210335" cy="179135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5" name="KSO_Shape"/>
          <p:cNvSpPr/>
          <p:nvPr/>
        </p:nvSpPr>
        <p:spPr bwMode="auto">
          <a:xfrm flipH="1">
            <a:off x="4881280" y="2302336"/>
            <a:ext cx="301458" cy="1007889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Freeform 12"/>
          <p:cNvSpPr/>
          <p:nvPr/>
        </p:nvSpPr>
        <p:spPr bwMode="auto">
          <a:xfrm>
            <a:off x="5350510" y="2972435"/>
            <a:ext cx="4745990" cy="337820"/>
          </a:xfrm>
          <a:prstGeom prst="homePlat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en-US" altLang="zh-CN" sz="1800" dirty="0">
                <a:solidFill>
                  <a:srgbClr val="FFFFFF"/>
                </a:solidFill>
                <a:latin typeface="+mn-ea"/>
                <a:ea typeface="+mn-ea"/>
              </a:rPr>
              <a:t>I like tomato pizza and steak.</a:t>
            </a:r>
            <a:endParaRPr lang="en-US" altLang="zh-CN" sz="18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13049" y="2729921"/>
            <a:ext cx="2628960" cy="2628960"/>
          </a:xfrm>
          <a:prstGeom prst="ellipse">
            <a:avLst/>
          </a:prstGeom>
          <a:solidFill>
            <a:srgbClr val="FEFFFF"/>
          </a:solidFill>
          <a:ln w="3175">
            <a:solidFill>
              <a:schemeClr val="accent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1555286" y="3555923"/>
            <a:ext cx="1144484" cy="976950"/>
          </a:xfrm>
          <a:custGeom>
            <a:avLst/>
            <a:gdLst>
              <a:gd name="T0" fmla="*/ 175713297 w 4097"/>
              <a:gd name="T1" fmla="*/ 71089403 h 3497"/>
              <a:gd name="T2" fmla="*/ 33597902 w 4097"/>
              <a:gd name="T3" fmla="*/ 71089403 h 3497"/>
              <a:gd name="T4" fmla="*/ 423256757 w 4097"/>
              <a:gd name="T5" fmla="*/ 139474091 h 3497"/>
              <a:gd name="T6" fmla="*/ 372859684 w 4097"/>
              <a:gd name="T7" fmla="*/ 216358747 h 3497"/>
              <a:gd name="T8" fmla="*/ 297747197 w 4097"/>
              <a:gd name="T9" fmla="*/ 139474091 h 3497"/>
              <a:gd name="T10" fmla="*/ 502231138 w 4097"/>
              <a:gd name="T11" fmla="*/ 428853992 h 3497"/>
              <a:gd name="T12" fmla="*/ 423256757 w 4097"/>
              <a:gd name="T13" fmla="*/ 139474091 h 3497"/>
              <a:gd name="T14" fmla="*/ 254687678 w 4097"/>
              <a:gd name="T15" fmla="*/ 98906881 h 3497"/>
              <a:gd name="T16" fmla="*/ 254687678 w 4097"/>
              <a:gd name="T17" fmla="*/ 327242836 h 3497"/>
              <a:gd name="T18" fmla="*/ 184402447 w 4097"/>
              <a:gd name="T19" fmla="*/ 160916703 h 3497"/>
              <a:gd name="T20" fmla="*/ 0 w 4097"/>
              <a:gd name="T21" fmla="*/ 369934708 h 3497"/>
              <a:gd name="T22" fmla="*/ 19116131 w 4097"/>
              <a:gd name="T23" fmla="*/ 675348230 h 3497"/>
              <a:gd name="T24" fmla="*/ 90752959 w 4097"/>
              <a:gd name="T25" fmla="*/ 548044259 h 3497"/>
              <a:gd name="T26" fmla="*/ 143080758 w 4097"/>
              <a:gd name="T27" fmla="*/ 528147135 h 3497"/>
              <a:gd name="T28" fmla="*/ 194249858 w 4097"/>
              <a:gd name="T29" fmla="*/ 674961968 h 3497"/>
              <a:gd name="T30" fmla="*/ 135936541 w 4097"/>
              <a:gd name="T31" fmla="*/ 385582067 h 3497"/>
              <a:gd name="T32" fmla="*/ 165865446 w 4097"/>
              <a:gd name="T33" fmla="*/ 356992065 h 3497"/>
              <a:gd name="T34" fmla="*/ 254687678 w 4097"/>
              <a:gd name="T35" fmla="*/ 455319332 h 3497"/>
              <a:gd name="T36" fmla="*/ 271293512 w 4097"/>
              <a:gd name="T37" fmla="*/ 471739216 h 3497"/>
              <a:gd name="T38" fmla="*/ 542780360 w 4097"/>
              <a:gd name="T39" fmla="*/ 471739216 h 3497"/>
              <a:gd name="T40" fmla="*/ 542780360 w 4097"/>
              <a:gd name="T41" fmla="*/ 379980165 h 3497"/>
              <a:gd name="T42" fmla="*/ 631988386 w 4097"/>
              <a:gd name="T43" fmla="*/ 286096012 h 3497"/>
              <a:gd name="T44" fmla="*/ 566337515 w 4097"/>
              <a:gd name="T45" fmla="*/ 506124911 h 3497"/>
              <a:gd name="T46" fmla="*/ 646277260 w 4097"/>
              <a:gd name="T47" fmla="*/ 668973364 h 3497"/>
              <a:gd name="T48" fmla="*/ 703239419 w 4097"/>
              <a:gd name="T49" fmla="*/ 468648678 h 3497"/>
              <a:gd name="T50" fmla="*/ 791095848 w 4097"/>
              <a:gd name="T51" fmla="*/ 669166715 h 3497"/>
              <a:gd name="T52" fmla="*/ 763483903 w 4097"/>
              <a:gd name="T53" fmla="*/ 170189195 h 3497"/>
              <a:gd name="T54" fmla="*/ 577536523 w 4097"/>
              <a:gd name="T55" fmla="*/ 289572813 h 3497"/>
              <a:gd name="T56" fmla="*/ 542780360 w 4097"/>
              <a:gd name="T57" fmla="*/ 115520115 h 3497"/>
              <a:gd name="T58" fmla="*/ 526367423 w 4097"/>
              <a:gd name="T59" fmla="*/ 98906881 h 3497"/>
              <a:gd name="T60" fmla="*/ 674082541 w 4097"/>
              <a:gd name="T61" fmla="*/ 15261096 h 3497"/>
              <a:gd name="T62" fmla="*/ 674082541 w 4097"/>
              <a:gd name="T63" fmla="*/ 153383050 h 3497"/>
              <a:gd name="T64" fmla="*/ 674082541 w 4097"/>
              <a:gd name="T65" fmla="*/ 15261096 h 349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097" h="3497">
                <a:moveTo>
                  <a:pt x="542" y="0"/>
                </a:moveTo>
                <a:cubicBezTo>
                  <a:pt x="745" y="0"/>
                  <a:pt x="910" y="165"/>
                  <a:pt x="910" y="368"/>
                </a:cubicBezTo>
                <a:cubicBezTo>
                  <a:pt x="910" y="571"/>
                  <a:pt x="745" y="736"/>
                  <a:pt x="542" y="736"/>
                </a:cubicBezTo>
                <a:cubicBezTo>
                  <a:pt x="339" y="736"/>
                  <a:pt x="174" y="571"/>
                  <a:pt x="174" y="368"/>
                </a:cubicBezTo>
                <a:cubicBezTo>
                  <a:pt x="174" y="165"/>
                  <a:pt x="339" y="0"/>
                  <a:pt x="542" y="0"/>
                </a:cubicBezTo>
                <a:close/>
                <a:moveTo>
                  <a:pt x="2192" y="722"/>
                </a:moveTo>
                <a:cubicBezTo>
                  <a:pt x="2192" y="1120"/>
                  <a:pt x="2192" y="1120"/>
                  <a:pt x="2192" y="1120"/>
                </a:cubicBezTo>
                <a:cubicBezTo>
                  <a:pt x="1931" y="1120"/>
                  <a:pt x="1931" y="1120"/>
                  <a:pt x="1931" y="1120"/>
                </a:cubicBezTo>
                <a:cubicBezTo>
                  <a:pt x="1931" y="722"/>
                  <a:pt x="1931" y="722"/>
                  <a:pt x="1931" y="722"/>
                </a:cubicBezTo>
                <a:cubicBezTo>
                  <a:pt x="1542" y="722"/>
                  <a:pt x="1542" y="722"/>
                  <a:pt x="1542" y="722"/>
                </a:cubicBezTo>
                <a:cubicBezTo>
                  <a:pt x="1542" y="2220"/>
                  <a:pt x="1542" y="2220"/>
                  <a:pt x="1542" y="2220"/>
                </a:cubicBezTo>
                <a:cubicBezTo>
                  <a:pt x="2601" y="2220"/>
                  <a:pt x="2601" y="2220"/>
                  <a:pt x="2601" y="2220"/>
                </a:cubicBezTo>
                <a:cubicBezTo>
                  <a:pt x="2601" y="722"/>
                  <a:pt x="2601" y="722"/>
                  <a:pt x="2601" y="722"/>
                </a:cubicBezTo>
                <a:cubicBezTo>
                  <a:pt x="2192" y="722"/>
                  <a:pt x="2192" y="722"/>
                  <a:pt x="2192" y="722"/>
                </a:cubicBezTo>
                <a:close/>
                <a:moveTo>
                  <a:pt x="1405" y="512"/>
                </a:moveTo>
                <a:cubicBezTo>
                  <a:pt x="1319" y="512"/>
                  <a:pt x="1319" y="512"/>
                  <a:pt x="1319" y="512"/>
                </a:cubicBezTo>
                <a:cubicBezTo>
                  <a:pt x="1319" y="598"/>
                  <a:pt x="1319" y="598"/>
                  <a:pt x="1319" y="598"/>
                </a:cubicBezTo>
                <a:cubicBezTo>
                  <a:pt x="1319" y="1694"/>
                  <a:pt x="1319" y="1694"/>
                  <a:pt x="1319" y="1694"/>
                </a:cubicBezTo>
                <a:cubicBezTo>
                  <a:pt x="1107" y="1550"/>
                  <a:pt x="1107" y="1550"/>
                  <a:pt x="1107" y="1550"/>
                </a:cubicBezTo>
                <a:cubicBezTo>
                  <a:pt x="955" y="833"/>
                  <a:pt x="955" y="833"/>
                  <a:pt x="955" y="833"/>
                </a:cubicBezTo>
                <a:cubicBezTo>
                  <a:pt x="67" y="825"/>
                  <a:pt x="67" y="825"/>
                  <a:pt x="67" y="825"/>
                </a:cubicBezTo>
                <a:cubicBezTo>
                  <a:pt x="0" y="1915"/>
                  <a:pt x="0" y="1915"/>
                  <a:pt x="0" y="1915"/>
                </a:cubicBezTo>
                <a:cubicBezTo>
                  <a:pt x="89" y="2707"/>
                  <a:pt x="89" y="2707"/>
                  <a:pt x="89" y="2707"/>
                </a:cubicBezTo>
                <a:cubicBezTo>
                  <a:pt x="99" y="3496"/>
                  <a:pt x="99" y="3496"/>
                  <a:pt x="99" y="3496"/>
                </a:cubicBezTo>
                <a:cubicBezTo>
                  <a:pt x="314" y="3494"/>
                  <a:pt x="314" y="3494"/>
                  <a:pt x="314" y="3494"/>
                </a:cubicBezTo>
                <a:cubicBezTo>
                  <a:pt x="470" y="2837"/>
                  <a:pt x="470" y="2837"/>
                  <a:pt x="470" y="2837"/>
                </a:cubicBezTo>
                <a:cubicBezTo>
                  <a:pt x="455" y="2345"/>
                  <a:pt x="455" y="2345"/>
                  <a:pt x="455" y="2345"/>
                </a:cubicBezTo>
                <a:cubicBezTo>
                  <a:pt x="741" y="2734"/>
                  <a:pt x="741" y="2734"/>
                  <a:pt x="741" y="2734"/>
                </a:cubicBezTo>
                <a:cubicBezTo>
                  <a:pt x="782" y="3497"/>
                  <a:pt x="782" y="3497"/>
                  <a:pt x="782" y="3497"/>
                </a:cubicBezTo>
                <a:cubicBezTo>
                  <a:pt x="1006" y="3494"/>
                  <a:pt x="1006" y="3494"/>
                  <a:pt x="1006" y="3494"/>
                </a:cubicBezTo>
                <a:cubicBezTo>
                  <a:pt x="1116" y="2612"/>
                  <a:pt x="1116" y="2612"/>
                  <a:pt x="1116" y="2612"/>
                </a:cubicBezTo>
                <a:cubicBezTo>
                  <a:pt x="704" y="1996"/>
                  <a:pt x="704" y="1996"/>
                  <a:pt x="704" y="1996"/>
                </a:cubicBezTo>
                <a:cubicBezTo>
                  <a:pt x="767" y="1441"/>
                  <a:pt x="767" y="1441"/>
                  <a:pt x="767" y="1441"/>
                </a:cubicBezTo>
                <a:cubicBezTo>
                  <a:pt x="859" y="1848"/>
                  <a:pt x="859" y="1848"/>
                  <a:pt x="859" y="1848"/>
                </a:cubicBezTo>
                <a:cubicBezTo>
                  <a:pt x="1319" y="1954"/>
                  <a:pt x="1319" y="1954"/>
                  <a:pt x="1319" y="1954"/>
                </a:cubicBezTo>
                <a:cubicBezTo>
                  <a:pt x="1319" y="2357"/>
                  <a:pt x="1319" y="2357"/>
                  <a:pt x="1319" y="2357"/>
                </a:cubicBezTo>
                <a:cubicBezTo>
                  <a:pt x="1319" y="2442"/>
                  <a:pt x="1319" y="2442"/>
                  <a:pt x="1319" y="2442"/>
                </a:cubicBezTo>
                <a:cubicBezTo>
                  <a:pt x="1405" y="2442"/>
                  <a:pt x="1405" y="2442"/>
                  <a:pt x="1405" y="2442"/>
                </a:cubicBezTo>
                <a:cubicBezTo>
                  <a:pt x="2726" y="2442"/>
                  <a:pt x="2726" y="2442"/>
                  <a:pt x="2726" y="2442"/>
                </a:cubicBezTo>
                <a:cubicBezTo>
                  <a:pt x="2811" y="2442"/>
                  <a:pt x="2811" y="2442"/>
                  <a:pt x="2811" y="2442"/>
                </a:cubicBezTo>
                <a:cubicBezTo>
                  <a:pt x="2811" y="2357"/>
                  <a:pt x="2811" y="2357"/>
                  <a:pt x="2811" y="2357"/>
                </a:cubicBezTo>
                <a:cubicBezTo>
                  <a:pt x="2811" y="1967"/>
                  <a:pt x="2811" y="1967"/>
                  <a:pt x="2811" y="1967"/>
                </a:cubicBezTo>
                <a:cubicBezTo>
                  <a:pt x="3165" y="1735"/>
                  <a:pt x="3165" y="1735"/>
                  <a:pt x="3165" y="1735"/>
                </a:cubicBezTo>
                <a:cubicBezTo>
                  <a:pt x="3273" y="1481"/>
                  <a:pt x="3273" y="1481"/>
                  <a:pt x="3273" y="1481"/>
                </a:cubicBezTo>
                <a:cubicBezTo>
                  <a:pt x="3392" y="2054"/>
                  <a:pt x="3392" y="2054"/>
                  <a:pt x="3392" y="2054"/>
                </a:cubicBezTo>
                <a:cubicBezTo>
                  <a:pt x="2933" y="2620"/>
                  <a:pt x="2933" y="2620"/>
                  <a:pt x="2933" y="2620"/>
                </a:cubicBezTo>
                <a:cubicBezTo>
                  <a:pt x="3130" y="3459"/>
                  <a:pt x="3130" y="3459"/>
                  <a:pt x="3130" y="3459"/>
                </a:cubicBezTo>
                <a:cubicBezTo>
                  <a:pt x="3347" y="3463"/>
                  <a:pt x="3347" y="3463"/>
                  <a:pt x="3347" y="3463"/>
                </a:cubicBezTo>
                <a:cubicBezTo>
                  <a:pt x="3298" y="2738"/>
                  <a:pt x="3298" y="2738"/>
                  <a:pt x="3298" y="2738"/>
                </a:cubicBezTo>
                <a:cubicBezTo>
                  <a:pt x="3642" y="2426"/>
                  <a:pt x="3642" y="2426"/>
                  <a:pt x="3642" y="2426"/>
                </a:cubicBezTo>
                <a:cubicBezTo>
                  <a:pt x="3816" y="3461"/>
                  <a:pt x="3816" y="3461"/>
                  <a:pt x="3816" y="3461"/>
                </a:cubicBezTo>
                <a:cubicBezTo>
                  <a:pt x="4097" y="3464"/>
                  <a:pt x="4097" y="3464"/>
                  <a:pt x="4097" y="3464"/>
                </a:cubicBezTo>
                <a:cubicBezTo>
                  <a:pt x="4048" y="2263"/>
                  <a:pt x="4048" y="2263"/>
                  <a:pt x="4048" y="2263"/>
                </a:cubicBezTo>
                <a:cubicBezTo>
                  <a:pt x="3954" y="881"/>
                  <a:pt x="3954" y="881"/>
                  <a:pt x="3954" y="881"/>
                </a:cubicBezTo>
                <a:cubicBezTo>
                  <a:pt x="3090" y="888"/>
                  <a:pt x="3090" y="888"/>
                  <a:pt x="3090" y="888"/>
                </a:cubicBezTo>
                <a:cubicBezTo>
                  <a:pt x="2991" y="1499"/>
                  <a:pt x="2991" y="1499"/>
                  <a:pt x="2991" y="1499"/>
                </a:cubicBezTo>
                <a:cubicBezTo>
                  <a:pt x="2811" y="1700"/>
                  <a:pt x="2811" y="1700"/>
                  <a:pt x="2811" y="1700"/>
                </a:cubicBezTo>
                <a:cubicBezTo>
                  <a:pt x="2811" y="598"/>
                  <a:pt x="2811" y="598"/>
                  <a:pt x="2811" y="598"/>
                </a:cubicBezTo>
                <a:cubicBezTo>
                  <a:pt x="2811" y="512"/>
                  <a:pt x="2811" y="512"/>
                  <a:pt x="2811" y="512"/>
                </a:cubicBezTo>
                <a:cubicBezTo>
                  <a:pt x="2726" y="512"/>
                  <a:pt x="2726" y="512"/>
                  <a:pt x="2726" y="512"/>
                </a:cubicBezTo>
                <a:cubicBezTo>
                  <a:pt x="1405" y="512"/>
                  <a:pt x="1405" y="512"/>
                  <a:pt x="1405" y="512"/>
                </a:cubicBezTo>
                <a:close/>
                <a:moveTo>
                  <a:pt x="3491" y="79"/>
                </a:moveTo>
                <a:cubicBezTo>
                  <a:pt x="3689" y="79"/>
                  <a:pt x="3849" y="239"/>
                  <a:pt x="3849" y="437"/>
                </a:cubicBezTo>
                <a:cubicBezTo>
                  <a:pt x="3849" y="634"/>
                  <a:pt x="3689" y="794"/>
                  <a:pt x="3491" y="794"/>
                </a:cubicBezTo>
                <a:cubicBezTo>
                  <a:pt x="3294" y="794"/>
                  <a:pt x="3134" y="634"/>
                  <a:pt x="3134" y="437"/>
                </a:cubicBezTo>
                <a:cubicBezTo>
                  <a:pt x="3134" y="239"/>
                  <a:pt x="3294" y="79"/>
                  <a:pt x="3491" y="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319780" y="2171700"/>
            <a:ext cx="8448040" cy="2466975"/>
          </a:xfrm>
        </p:spPr>
        <p:txBody>
          <a:bodyPr/>
          <a:lstStyle/>
          <a:p>
            <a:r>
              <a:rPr lang="en-US" altLang="zh-CN" dirty="0"/>
              <a:t>Would you like to order now?</a:t>
            </a:r>
            <a:endParaRPr lang="en-US" altLang="zh-C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词汇分类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66800" y="2096770"/>
            <a:ext cx="2293620" cy="1800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60420" y="2096770"/>
            <a:ext cx="7192010" cy="18002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52673" y="2096817"/>
            <a:ext cx="239151" cy="18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10280" y="2172970"/>
            <a:ext cx="7000240" cy="1682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steak   hamburger  pizza  sandwich noodles  rice salad bread  cake   dumpling</a:t>
            </a:r>
            <a:endParaRPr lang="en-US" altLang="zh-CN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66800" y="4294505"/>
            <a:ext cx="2294255" cy="1800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61055" y="4293870"/>
            <a:ext cx="7266305" cy="18002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52673" y="4294413"/>
            <a:ext cx="239151" cy="18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68065" y="4370070"/>
            <a:ext cx="6942455" cy="1682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milk   juice   coffee   tea   red wine</a:t>
            </a:r>
            <a:endParaRPr lang="en-US" altLang="zh-CN" sz="18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9333" y="2516505"/>
            <a:ext cx="193230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en-US" altLang="zh-CN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food</a:t>
            </a:r>
            <a:endParaRPr lang="en-US" altLang="zh-CN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5038" y="4594860"/>
            <a:ext cx="251015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en-US" altLang="zh-CN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drinks</a:t>
            </a:r>
            <a:endParaRPr lang="en-US" altLang="zh-CN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MH" val="20160623103843"/>
  <p:tag name="MH_LIBRARY" val="GRAPHIC"/>
  <p:tag name="MH_TYPE" val="Other"/>
  <p:tag name="MH_ORDER" val="5"/>
</p:tagLst>
</file>

<file path=ppt/tags/tag2.xml><?xml version="1.0" encoding="utf-8"?>
<p:tagLst xmlns:p="http://schemas.openxmlformats.org/presentationml/2006/main">
  <p:tag name="MH" val="20160623103843"/>
  <p:tag name="MH_LIBRARY" val="GRAPHIC"/>
  <p:tag name="MH_TYPE" val="Other"/>
  <p:tag name="MH_ORDER" val="5"/>
</p:tagLst>
</file>

<file path=ppt/tags/tag3.xml><?xml version="1.0" encoding="utf-8"?>
<p:tagLst xmlns:p="http://schemas.openxmlformats.org/presentationml/2006/main">
  <p:tag name="MH" val="20160623103843"/>
  <p:tag name="MH_LIBRARY" val="GRAPHIC"/>
  <p:tag name="MH_TYPE" val="Other"/>
  <p:tag name="MH_ORDER" val="5"/>
</p:tagLst>
</file>

<file path=ppt/tags/tag4.xml><?xml version="1.0" encoding="utf-8"?>
<p:tagLst xmlns:p="http://schemas.openxmlformats.org/presentationml/2006/main">
  <p:tag name="MH" val="20160624112451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624112451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A000120141119A01PPBG">
  <a:themeElements>
    <a:clrScheme name="自定义 107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D6171C"/>
      </a:accent1>
      <a:accent2>
        <a:srgbClr val="EE6316"/>
      </a:accent2>
      <a:accent3>
        <a:srgbClr val="D69A2E"/>
      </a:accent3>
      <a:accent4>
        <a:srgbClr val="3AAACD"/>
      </a:accent4>
      <a:accent5>
        <a:srgbClr val="3DCEB5"/>
      </a:accent5>
      <a:accent6>
        <a:srgbClr val="92D050"/>
      </a:accent6>
      <a:hlink>
        <a:srgbClr val="BD89B9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560293</Template>
  <TotalTime>0</TotalTime>
  <Words>1059</Words>
  <Application>WPS 演示</Application>
  <PresentationFormat>宽屏</PresentationFormat>
  <Paragraphs>161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幼圆</vt:lpstr>
      <vt:lpstr>黑体</vt:lpstr>
      <vt:lpstr>Tempus Sans ITC</vt:lpstr>
      <vt:lpstr>Wingdings 2</vt:lpstr>
      <vt:lpstr>微软雅黑</vt:lpstr>
      <vt:lpstr>Bernard MT Condensed</vt:lpstr>
      <vt:lpstr>等线</vt:lpstr>
      <vt:lpstr>等线 Light</vt:lpstr>
      <vt:lpstr>Arial Unicode MS</vt:lpstr>
      <vt:lpstr>Gill Sans</vt:lpstr>
      <vt:lpstr>MS PGothic</vt:lpstr>
      <vt:lpstr>Gabriola</vt:lpstr>
      <vt:lpstr>Wingdings</vt:lpstr>
      <vt:lpstr>Segoe Print</vt:lpstr>
      <vt:lpstr>幼圆</vt:lpstr>
      <vt:lpstr>A000120141119A01PPBG</vt:lpstr>
      <vt:lpstr>卡通可爱 老师教育教学模板</vt:lpstr>
      <vt:lpstr>PowerPoint 演示文稿</vt:lpstr>
      <vt:lpstr>请输入第一章的大标题</vt:lpstr>
      <vt:lpstr>请在此输入您的大标题</vt:lpstr>
      <vt:lpstr>请在此输入您的大标题</vt:lpstr>
      <vt:lpstr>请在此输入您的大标题</vt:lpstr>
      <vt:lpstr>请在此输入您的大标题</vt:lpstr>
      <vt:lpstr>请输入第二章的大标题</vt:lpstr>
      <vt:lpstr>请在此输入您的大标题</vt:lpstr>
      <vt:lpstr>请在此输入您的大标题</vt:lpstr>
      <vt:lpstr>请在此输入您的大标题</vt:lpstr>
      <vt:lpstr>请在此输入您的大标题</vt:lpstr>
      <vt:lpstr>请在此输入您的大标题</vt:lpstr>
      <vt:lpstr>请在此输入您的大标题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卡通可爱 老师教育教学模板</dc:title>
  <dc:creator>Love Kobe</dc:creator>
  <cp:lastModifiedBy>Administrator</cp:lastModifiedBy>
  <cp:revision>8</cp:revision>
  <dcterms:created xsi:type="dcterms:W3CDTF">2014-06-03T02:52:00Z</dcterms:created>
  <dcterms:modified xsi:type="dcterms:W3CDTF">2017-10-18T08:50:36Z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